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4_A5765F25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95" r:id="rId6"/>
    <p:sldId id="276" r:id="rId7"/>
    <p:sldId id="286" r:id="rId8"/>
    <p:sldId id="281" r:id="rId9"/>
    <p:sldId id="297" r:id="rId10"/>
    <p:sldId id="287" r:id="rId11"/>
    <p:sldId id="277" r:id="rId12"/>
    <p:sldId id="288" r:id="rId13"/>
    <p:sldId id="289" r:id="rId14"/>
    <p:sldId id="278" r:id="rId15"/>
    <p:sldId id="290" r:id="rId16"/>
    <p:sldId id="291" r:id="rId17"/>
    <p:sldId id="294" r:id="rId18"/>
    <p:sldId id="292" r:id="rId19"/>
    <p:sldId id="293" r:id="rId20"/>
    <p:sldId id="296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E46B44-A495-8598-DEE7-80B0C0FBFE0C}" name="Jenkins, Richard S" initials="JRS" userId="S::rsj67568@creighton.edu::192faf07-6307-4908-876c-f13c2757cc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F2F0A-B786-406A-91C2-19B773F28500}" v="16" dt="2023-03-01T05:55:43.724"/>
    <p1510:client id="{B47E4361-19DB-4085-A227-36CAB6EB690D}" v="34" dt="2023-03-01T18:13:1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27"/>
  </p:normalViewPr>
  <p:slideViewPr>
    <p:cSldViewPr snapToGrid="0">
      <p:cViewPr varScale="1">
        <p:scale>
          <a:sx n="89" d="100"/>
          <a:sy n="89" d="100"/>
        </p:scale>
        <p:origin x="7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kins, Richard S" userId="192faf07-6307-4908-876c-f13c2757ccbc" providerId="ADAL" clId="{B47E4361-19DB-4085-A227-36CAB6EB690D}"/>
    <pc:docChg chg="undo custSel modSld sldOrd">
      <pc:chgData name="Jenkins, Richard S" userId="192faf07-6307-4908-876c-f13c2757ccbc" providerId="ADAL" clId="{B47E4361-19DB-4085-A227-36CAB6EB690D}" dt="2023-03-01T19:38:19.994" v="208" actId="20577"/>
      <pc:docMkLst>
        <pc:docMk/>
      </pc:docMkLst>
      <pc:sldChg chg="addSp delSp modSp mod ord">
        <pc:chgData name="Jenkins, Richard S" userId="192faf07-6307-4908-876c-f13c2757ccbc" providerId="ADAL" clId="{B47E4361-19DB-4085-A227-36CAB6EB690D}" dt="2023-03-01T16:30:07.659" v="18" actId="27309"/>
        <pc:sldMkLst>
          <pc:docMk/>
          <pc:sldMk cId="2033843716" sldId="278"/>
        </pc:sldMkLst>
        <pc:spChg chg="del">
          <ac:chgData name="Jenkins, Richard S" userId="192faf07-6307-4908-876c-f13c2757ccbc" providerId="ADAL" clId="{B47E4361-19DB-4085-A227-36CAB6EB690D}" dt="2023-03-01T16:16:50.258" v="9"/>
          <ac:spMkLst>
            <pc:docMk/>
            <pc:sldMk cId="2033843716" sldId="278"/>
            <ac:spMk id="4" creationId="{85444596-4694-414A-8915-EE743DF367AC}"/>
          </ac:spMkLst>
        </pc:spChg>
        <pc:graphicFrameChg chg="add modGraphic">
          <ac:chgData name="Jenkins, Richard S" userId="192faf07-6307-4908-876c-f13c2757ccbc" providerId="ADAL" clId="{B47E4361-19DB-4085-A227-36CAB6EB690D}" dt="2023-03-01T16:30:07.659" v="18" actId="27309"/>
          <ac:graphicFrameMkLst>
            <pc:docMk/>
            <pc:sldMk cId="2033843716" sldId="278"/>
            <ac:graphicFrameMk id="6" creationId="{6376DA21-99EF-DF3E-B994-6A425DAB2D41}"/>
          </ac:graphicFrameMkLst>
        </pc:graphicFrameChg>
        <pc:picChg chg="add mod">
          <ac:chgData name="Jenkins, Richard S" userId="192faf07-6307-4908-876c-f13c2757ccbc" providerId="ADAL" clId="{B47E4361-19DB-4085-A227-36CAB6EB690D}" dt="2023-03-01T16:16:50.258" v="9"/>
          <ac:picMkLst>
            <pc:docMk/>
            <pc:sldMk cId="2033843716" sldId="278"/>
            <ac:picMk id="2050" creationId="{F5EE6CE6-2CC9-53BD-13EA-8AFED63D1E33}"/>
          </ac:picMkLst>
        </pc:picChg>
      </pc:sldChg>
      <pc:sldChg chg="addSp delSp modSp mod modClrScheme chgLayout">
        <pc:chgData name="Jenkins, Richard S" userId="192faf07-6307-4908-876c-f13c2757ccbc" providerId="ADAL" clId="{B47E4361-19DB-4085-A227-36CAB6EB690D}" dt="2023-03-01T18:13:53.691" v="102" actId="26606"/>
        <pc:sldMkLst>
          <pc:docMk/>
          <pc:sldMk cId="3393821245" sldId="281"/>
        </pc:sldMkLst>
        <pc:spChg chg="mod">
          <ac:chgData name="Jenkins, Richard S" userId="192faf07-6307-4908-876c-f13c2757ccbc" providerId="ADAL" clId="{B47E4361-19DB-4085-A227-36CAB6EB690D}" dt="2023-03-01T18:13:53.691" v="102" actId="26606"/>
          <ac:spMkLst>
            <pc:docMk/>
            <pc:sldMk cId="3393821245" sldId="281"/>
            <ac:spMk id="2" creationId="{B3081296-19CB-1B40-AD94-93FB38AA80B6}"/>
          </ac:spMkLst>
        </pc:spChg>
        <pc:spChg chg="del">
          <ac:chgData name="Jenkins, Richard S" userId="192faf07-6307-4908-876c-f13c2757ccbc" providerId="ADAL" clId="{B47E4361-19DB-4085-A227-36CAB6EB690D}" dt="2023-03-01T18:13:53.691" v="102" actId="26606"/>
          <ac:spMkLst>
            <pc:docMk/>
            <pc:sldMk cId="3393821245" sldId="281"/>
            <ac:spMk id="3" creationId="{7697D2B1-D5A4-484C-990D-8F4640171C08}"/>
          </ac:spMkLst>
        </pc:spChg>
        <pc:graphicFrameChg chg="add mod">
          <ac:chgData name="Jenkins, Richard S" userId="192faf07-6307-4908-876c-f13c2757ccbc" providerId="ADAL" clId="{B47E4361-19DB-4085-A227-36CAB6EB690D}" dt="2023-03-01T18:13:53.691" v="102" actId="26606"/>
          <ac:graphicFrameMkLst>
            <pc:docMk/>
            <pc:sldMk cId="3393821245" sldId="281"/>
            <ac:graphicFrameMk id="5" creationId="{8010F064-0FD1-B410-2A26-AFC59765C4ED}"/>
          </ac:graphicFrameMkLst>
        </pc:graphicFrameChg>
      </pc:sldChg>
      <pc:sldChg chg="addSp delSp modSp">
        <pc:chgData name="Jenkins, Richard S" userId="192faf07-6307-4908-876c-f13c2757ccbc" providerId="ADAL" clId="{B47E4361-19DB-4085-A227-36CAB6EB690D}" dt="2023-03-01T16:17:27.589" v="10"/>
        <pc:sldMkLst>
          <pc:docMk/>
          <pc:sldMk cId="93842542" sldId="288"/>
        </pc:sldMkLst>
        <pc:spChg chg="del">
          <ac:chgData name="Jenkins, Richard S" userId="192faf07-6307-4908-876c-f13c2757ccbc" providerId="ADAL" clId="{B47E4361-19DB-4085-A227-36CAB6EB690D}" dt="2023-03-01T16:17:27.589" v="10"/>
          <ac:spMkLst>
            <pc:docMk/>
            <pc:sldMk cId="93842542" sldId="288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17:27.589" v="10"/>
          <ac:picMkLst>
            <pc:docMk/>
            <pc:sldMk cId="93842542" sldId="288"/>
            <ac:picMk id="3074" creationId="{2B989A65-9CCC-8A12-22C6-FEEBCFFEB377}"/>
          </ac:picMkLst>
        </pc:picChg>
      </pc:sldChg>
      <pc:sldChg chg="addSp delSp modSp">
        <pc:chgData name="Jenkins, Richard S" userId="192faf07-6307-4908-876c-f13c2757ccbc" providerId="ADAL" clId="{B47E4361-19DB-4085-A227-36CAB6EB690D}" dt="2023-03-01T16:17:46.370" v="11"/>
        <pc:sldMkLst>
          <pc:docMk/>
          <pc:sldMk cId="3941895583" sldId="289"/>
        </pc:sldMkLst>
        <pc:spChg chg="del">
          <ac:chgData name="Jenkins, Richard S" userId="192faf07-6307-4908-876c-f13c2757ccbc" providerId="ADAL" clId="{B47E4361-19DB-4085-A227-36CAB6EB690D}" dt="2023-03-01T16:17:46.370" v="11"/>
          <ac:spMkLst>
            <pc:docMk/>
            <pc:sldMk cId="3941895583" sldId="289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17:46.370" v="11"/>
          <ac:picMkLst>
            <pc:docMk/>
            <pc:sldMk cId="3941895583" sldId="289"/>
            <ac:picMk id="4098" creationId="{A87A472F-236A-1F23-562B-AC9BB39A62F3}"/>
          </ac:picMkLst>
        </pc:picChg>
      </pc:sldChg>
      <pc:sldChg chg="addSp delSp modSp">
        <pc:chgData name="Jenkins, Richard S" userId="192faf07-6307-4908-876c-f13c2757ccbc" providerId="ADAL" clId="{B47E4361-19DB-4085-A227-36CAB6EB690D}" dt="2023-03-01T16:18:15.709" v="12"/>
        <pc:sldMkLst>
          <pc:docMk/>
          <pc:sldMk cId="3862676256" sldId="291"/>
        </pc:sldMkLst>
        <pc:spChg chg="del">
          <ac:chgData name="Jenkins, Richard S" userId="192faf07-6307-4908-876c-f13c2757ccbc" providerId="ADAL" clId="{B47E4361-19DB-4085-A227-36CAB6EB690D}" dt="2023-03-01T16:18:15.709" v="12"/>
          <ac:spMkLst>
            <pc:docMk/>
            <pc:sldMk cId="3862676256" sldId="291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18:15.709" v="12"/>
          <ac:picMkLst>
            <pc:docMk/>
            <pc:sldMk cId="3862676256" sldId="291"/>
            <ac:picMk id="5122" creationId="{D8B91E7C-058C-96E3-1D3C-C1DC1CD27650}"/>
          </ac:picMkLst>
        </pc:picChg>
      </pc:sldChg>
      <pc:sldChg chg="addSp delSp modSp mod">
        <pc:chgData name="Jenkins, Richard S" userId="192faf07-6307-4908-876c-f13c2757ccbc" providerId="ADAL" clId="{B47E4361-19DB-4085-A227-36CAB6EB690D}" dt="2023-03-01T16:23:32.090" v="14"/>
        <pc:sldMkLst>
          <pc:docMk/>
          <pc:sldMk cId="796803983" sldId="292"/>
        </pc:sldMkLst>
        <pc:spChg chg="add del">
          <ac:chgData name="Jenkins, Richard S" userId="192faf07-6307-4908-876c-f13c2757ccbc" providerId="ADAL" clId="{B47E4361-19DB-4085-A227-36CAB6EB690D}" dt="2023-03-01T16:23:32.090" v="14"/>
          <ac:spMkLst>
            <pc:docMk/>
            <pc:sldMk cId="796803983" sldId="292"/>
            <ac:spMk id="4" creationId="{85444596-4694-414A-8915-EE743DF367AC}"/>
          </ac:spMkLst>
        </pc:spChg>
        <pc:spChg chg="add del mod">
          <ac:chgData name="Jenkins, Richard S" userId="192faf07-6307-4908-876c-f13c2757ccbc" providerId="ADAL" clId="{B47E4361-19DB-4085-A227-36CAB6EB690D}" dt="2023-03-01T14:17:35.001" v="5" actId="931"/>
          <ac:spMkLst>
            <pc:docMk/>
            <pc:sldMk cId="796803983" sldId="292"/>
            <ac:spMk id="7" creationId="{2F94492E-F58C-0906-C4D1-41EA3E31030D}"/>
          </ac:spMkLst>
        </pc:spChg>
        <pc:picChg chg="add del mod">
          <ac:chgData name="Jenkins, Richard S" userId="192faf07-6307-4908-876c-f13c2757ccbc" providerId="ADAL" clId="{B47E4361-19DB-4085-A227-36CAB6EB690D}" dt="2023-03-01T14:17:35.001" v="5" actId="931"/>
          <ac:picMkLst>
            <pc:docMk/>
            <pc:sldMk cId="796803983" sldId="292"/>
            <ac:picMk id="6" creationId="{BCF36923-0EBD-AC74-C57C-2B4D01C6B593}"/>
          </ac:picMkLst>
        </pc:picChg>
        <pc:picChg chg="add mod">
          <ac:chgData name="Jenkins, Richard S" userId="192faf07-6307-4908-876c-f13c2757ccbc" providerId="ADAL" clId="{B47E4361-19DB-4085-A227-36CAB6EB690D}" dt="2023-03-01T16:23:32.090" v="14"/>
          <ac:picMkLst>
            <pc:docMk/>
            <pc:sldMk cId="796803983" sldId="292"/>
            <ac:picMk id="7170" creationId="{64F603AD-496A-AD83-02A7-88FC6D604370}"/>
          </ac:picMkLst>
        </pc:picChg>
      </pc:sldChg>
      <pc:sldChg chg="addSp delSp modSp mod">
        <pc:chgData name="Jenkins, Richard S" userId="192faf07-6307-4908-876c-f13c2757ccbc" providerId="ADAL" clId="{B47E4361-19DB-4085-A227-36CAB6EB690D}" dt="2023-03-01T16:53:27.048" v="31" actId="20577"/>
        <pc:sldMkLst>
          <pc:docMk/>
          <pc:sldMk cId="2653335955" sldId="293"/>
        </pc:sldMkLst>
        <pc:spChg chg="mod">
          <ac:chgData name="Jenkins, Richard S" userId="192faf07-6307-4908-876c-f13c2757ccbc" providerId="ADAL" clId="{B47E4361-19DB-4085-A227-36CAB6EB690D}" dt="2023-03-01T16:53:27.048" v="31" actId="20577"/>
          <ac:spMkLst>
            <pc:docMk/>
            <pc:sldMk cId="2653335955" sldId="293"/>
            <ac:spMk id="3" creationId="{5C4CB7BE-78C6-3047-A848-CC12E80480FC}"/>
          </ac:spMkLst>
        </pc:spChg>
        <pc:spChg chg="del">
          <ac:chgData name="Jenkins, Richard S" userId="192faf07-6307-4908-876c-f13c2757ccbc" providerId="ADAL" clId="{B47E4361-19DB-4085-A227-36CAB6EB690D}" dt="2023-03-01T16:24:32.646" v="15"/>
          <ac:spMkLst>
            <pc:docMk/>
            <pc:sldMk cId="2653335955" sldId="293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24:32.646" v="15"/>
          <ac:picMkLst>
            <pc:docMk/>
            <pc:sldMk cId="2653335955" sldId="293"/>
            <ac:picMk id="8194" creationId="{F2DE166B-D946-5616-D9B8-195CA38EA039}"/>
          </ac:picMkLst>
        </pc:picChg>
      </pc:sldChg>
      <pc:sldChg chg="addSp delSp modSp mod">
        <pc:chgData name="Jenkins, Richard S" userId="192faf07-6307-4908-876c-f13c2757ccbc" providerId="ADAL" clId="{B47E4361-19DB-4085-A227-36CAB6EB690D}" dt="2023-03-01T16:57:26.910" v="75" actId="20577"/>
        <pc:sldMkLst>
          <pc:docMk/>
          <pc:sldMk cId="3127495602" sldId="294"/>
        </pc:sldMkLst>
        <pc:spChg chg="mod">
          <ac:chgData name="Jenkins, Richard S" userId="192faf07-6307-4908-876c-f13c2757ccbc" providerId="ADAL" clId="{B47E4361-19DB-4085-A227-36CAB6EB690D}" dt="2023-03-01T16:57:26.910" v="75" actId="20577"/>
          <ac:spMkLst>
            <pc:docMk/>
            <pc:sldMk cId="3127495602" sldId="294"/>
            <ac:spMk id="3" creationId="{5C4CB7BE-78C6-3047-A848-CC12E80480FC}"/>
          </ac:spMkLst>
        </pc:spChg>
        <pc:spChg chg="del">
          <ac:chgData name="Jenkins, Richard S" userId="192faf07-6307-4908-876c-f13c2757ccbc" providerId="ADAL" clId="{B47E4361-19DB-4085-A227-36CAB6EB690D}" dt="2023-03-01T16:18:29.101" v="13"/>
          <ac:spMkLst>
            <pc:docMk/>
            <pc:sldMk cId="3127495602" sldId="294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18:29.101" v="13"/>
          <ac:picMkLst>
            <pc:docMk/>
            <pc:sldMk cId="3127495602" sldId="294"/>
            <ac:picMk id="6146" creationId="{6BB2B9C1-80E9-90C0-4284-235F58557E71}"/>
          </ac:picMkLst>
        </pc:picChg>
      </pc:sldChg>
      <pc:sldChg chg="addSp delSp modSp mod">
        <pc:chgData name="Jenkins, Richard S" userId="192faf07-6307-4908-876c-f13c2757ccbc" providerId="ADAL" clId="{B47E4361-19DB-4085-A227-36CAB6EB690D}" dt="2023-03-01T18:20:45.406" v="104" actId="26606"/>
        <pc:sldMkLst>
          <pc:docMk/>
          <pc:sldMk cId="4192697444" sldId="295"/>
        </pc:sldMkLst>
        <pc:spChg chg="mod">
          <ac:chgData name="Jenkins, Richard S" userId="192faf07-6307-4908-876c-f13c2757ccbc" providerId="ADAL" clId="{B47E4361-19DB-4085-A227-36CAB6EB690D}" dt="2023-03-01T18:20:16.917" v="103" actId="26606"/>
          <ac:spMkLst>
            <pc:docMk/>
            <pc:sldMk cId="4192697444" sldId="295"/>
            <ac:spMk id="2" creationId="{4F8AC447-C1D4-7B4F-BE8A-1A6772606853}"/>
          </ac:spMkLst>
        </pc:spChg>
        <pc:spChg chg="del">
          <ac:chgData name="Jenkins, Richard S" userId="192faf07-6307-4908-876c-f13c2757ccbc" providerId="ADAL" clId="{B47E4361-19DB-4085-A227-36CAB6EB690D}" dt="2023-03-01T18:20:16.917" v="103" actId="26606"/>
          <ac:spMkLst>
            <pc:docMk/>
            <pc:sldMk cId="4192697444" sldId="295"/>
            <ac:spMk id="3" creationId="{E5ABFB9B-ACA1-4F4A-B8E4-E5CEB6023A8E}"/>
          </ac:spMkLst>
        </pc:spChg>
        <pc:graphicFrameChg chg="add mod modGraphic">
          <ac:chgData name="Jenkins, Richard S" userId="192faf07-6307-4908-876c-f13c2757ccbc" providerId="ADAL" clId="{B47E4361-19DB-4085-A227-36CAB6EB690D}" dt="2023-03-01T18:20:45.406" v="104" actId="26606"/>
          <ac:graphicFrameMkLst>
            <pc:docMk/>
            <pc:sldMk cId="4192697444" sldId="295"/>
            <ac:graphicFrameMk id="5" creationId="{70FA7447-E236-7804-33B6-0C42CF6ED51E}"/>
          </ac:graphicFrameMkLst>
        </pc:graphicFrameChg>
      </pc:sldChg>
      <pc:sldChg chg="addSp delSp modSp">
        <pc:chgData name="Jenkins, Richard S" userId="192faf07-6307-4908-876c-f13c2757ccbc" providerId="ADAL" clId="{B47E4361-19DB-4085-A227-36CAB6EB690D}" dt="2023-03-01T16:16:33.128" v="8"/>
        <pc:sldMkLst>
          <pc:docMk/>
          <pc:sldMk cId="3770966415" sldId="296"/>
        </pc:sldMkLst>
        <pc:spChg chg="del mod">
          <ac:chgData name="Jenkins, Richard S" userId="192faf07-6307-4908-876c-f13c2757ccbc" providerId="ADAL" clId="{B47E4361-19DB-4085-A227-36CAB6EB690D}" dt="2023-03-01T16:16:33.128" v="8"/>
          <ac:spMkLst>
            <pc:docMk/>
            <pc:sldMk cId="3770966415" sldId="296"/>
            <ac:spMk id="4" creationId="{85444596-4694-414A-8915-EE743DF367AC}"/>
          </ac:spMkLst>
        </pc:spChg>
        <pc:picChg chg="add mod">
          <ac:chgData name="Jenkins, Richard S" userId="192faf07-6307-4908-876c-f13c2757ccbc" providerId="ADAL" clId="{B47E4361-19DB-4085-A227-36CAB6EB690D}" dt="2023-03-01T16:16:33.128" v="8"/>
          <ac:picMkLst>
            <pc:docMk/>
            <pc:sldMk cId="3770966415" sldId="296"/>
            <ac:picMk id="1026" creationId="{349D86C7-F000-AE31-637F-BC94465C581D}"/>
          </ac:picMkLst>
        </pc:picChg>
      </pc:sldChg>
      <pc:sldChg chg="addSp delSp modSp mod">
        <pc:chgData name="Jenkins, Richard S" userId="192faf07-6307-4908-876c-f13c2757ccbc" providerId="ADAL" clId="{B47E4361-19DB-4085-A227-36CAB6EB690D}" dt="2023-03-01T18:21:05.063" v="105" actId="26606"/>
        <pc:sldMkLst>
          <pc:docMk/>
          <pc:sldMk cId="3828737745" sldId="297"/>
        </pc:sldMkLst>
        <pc:spChg chg="mod">
          <ac:chgData name="Jenkins, Richard S" userId="192faf07-6307-4908-876c-f13c2757ccbc" providerId="ADAL" clId="{B47E4361-19DB-4085-A227-36CAB6EB690D}" dt="2023-03-01T18:21:05.063" v="105" actId="26606"/>
          <ac:spMkLst>
            <pc:docMk/>
            <pc:sldMk cId="3828737745" sldId="297"/>
            <ac:spMk id="2" creationId="{B3081296-19CB-1B40-AD94-93FB38AA80B6}"/>
          </ac:spMkLst>
        </pc:spChg>
        <pc:spChg chg="mod">
          <ac:chgData name="Jenkins, Richard S" userId="192faf07-6307-4908-876c-f13c2757ccbc" providerId="ADAL" clId="{B47E4361-19DB-4085-A227-36CAB6EB690D}" dt="2023-03-01T18:21:05.063" v="105" actId="26606"/>
          <ac:spMkLst>
            <pc:docMk/>
            <pc:sldMk cId="3828737745" sldId="297"/>
            <ac:spMk id="3" creationId="{7697D2B1-D5A4-484C-990D-8F4640171C08}"/>
          </ac:spMkLst>
        </pc:spChg>
        <pc:spChg chg="add del">
          <ac:chgData name="Jenkins, Richard S" userId="192faf07-6307-4908-876c-f13c2757ccbc" providerId="ADAL" clId="{B47E4361-19DB-4085-A227-36CAB6EB690D}" dt="2023-03-01T18:13:13.643" v="78"/>
          <ac:spMkLst>
            <pc:docMk/>
            <pc:sldMk cId="3828737745" sldId="297"/>
            <ac:spMk id="4" creationId="{DD654322-F064-0508-74DC-9253353733F2}"/>
          </ac:spMkLst>
        </pc:spChg>
        <pc:picChg chg="add mod">
          <ac:chgData name="Jenkins, Richard S" userId="192faf07-6307-4908-876c-f13c2757ccbc" providerId="ADAL" clId="{B47E4361-19DB-4085-A227-36CAB6EB690D}" dt="2023-03-01T18:21:05.063" v="105" actId="26606"/>
          <ac:picMkLst>
            <pc:docMk/>
            <pc:sldMk cId="3828737745" sldId="297"/>
            <ac:picMk id="6" creationId="{CF6147C0-CA00-FFA3-44AA-FB0BBEC2593E}"/>
          </ac:picMkLst>
        </pc:picChg>
        <pc:picChg chg="add del mod">
          <ac:chgData name="Jenkins, Richard S" userId="192faf07-6307-4908-876c-f13c2757ccbc" providerId="ADAL" clId="{B47E4361-19DB-4085-A227-36CAB6EB690D}" dt="2023-03-01T18:05:15.097" v="77"/>
          <ac:picMkLst>
            <pc:docMk/>
            <pc:sldMk cId="3828737745" sldId="297"/>
            <ac:picMk id="9218" creationId="{13B159D0-2EDC-2D23-4A8D-D9D03CD9D1F9}"/>
          </ac:picMkLst>
        </pc:picChg>
      </pc:sldChg>
      <pc:sldChg chg="addSp delSp modSp mod setBg modClrScheme chgLayout">
        <pc:chgData name="Jenkins, Richard S" userId="192faf07-6307-4908-876c-f13c2757ccbc" providerId="ADAL" clId="{B47E4361-19DB-4085-A227-36CAB6EB690D}" dt="2023-03-01T19:38:19.994" v="208" actId="20577"/>
        <pc:sldMkLst>
          <pc:docMk/>
          <pc:sldMk cId="2795435085" sldId="298"/>
        </pc:sldMkLst>
        <pc:spChg chg="del">
          <ac:chgData name="Jenkins, Richard S" userId="192faf07-6307-4908-876c-f13c2757ccbc" providerId="ADAL" clId="{B47E4361-19DB-4085-A227-36CAB6EB690D}" dt="2023-03-01T19:37:51.329" v="116" actId="26606"/>
          <ac:spMkLst>
            <pc:docMk/>
            <pc:sldMk cId="2795435085" sldId="298"/>
            <ac:spMk id="2" creationId="{70669FD7-E0E9-0E08-E879-63AEE3955FB4}"/>
          </ac:spMkLst>
        </pc:spChg>
        <pc:spChg chg="mod">
          <ac:chgData name="Jenkins, Richard S" userId="192faf07-6307-4908-876c-f13c2757ccbc" providerId="ADAL" clId="{B47E4361-19DB-4085-A227-36CAB6EB690D}" dt="2023-03-01T19:38:19.994" v="208" actId="20577"/>
          <ac:spMkLst>
            <pc:docMk/>
            <pc:sldMk cId="2795435085" sldId="298"/>
            <ac:spMk id="3" creationId="{EB38B981-872D-5839-C002-7F72E3DFC22B}"/>
          </ac:spMkLst>
        </pc:spChg>
        <pc:spChg chg="add mod">
          <ac:chgData name="Jenkins, Richard S" userId="192faf07-6307-4908-876c-f13c2757ccbc" providerId="ADAL" clId="{B47E4361-19DB-4085-A227-36CAB6EB690D}" dt="2023-03-01T19:37:51.329" v="116" actId="26606"/>
          <ac:spMkLst>
            <pc:docMk/>
            <pc:sldMk cId="2795435085" sldId="298"/>
            <ac:spMk id="8" creationId="{DD0FE1AD-2C0C-C5FA-ED72-E19CF3B18111}"/>
          </ac:spMkLst>
        </pc:spChg>
      </pc:sldChg>
    </pc:docChg>
  </pc:docChgLst>
</pc:chgInfo>
</file>

<file path=ppt/comments/modernComment_114_A5765F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1C2A53-3719-451E-BB07-EC15CD9CCDA1}" authorId="{46E46B44-A495-8598-DEE7-80B0C0FBFE0C}" created="2023-03-01T04:19:19.4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75998245" sldId="276"/>
      <ac:picMk id="5" creationId="{F80793DC-3EEF-5CD8-2A58-4EC5E0AB8493}"/>
    </ac:deMkLst>
    <p188:txBody>
      <a:bodyPr/>
      <a:lstStyle/>
      <a:p>
        <a:r>
          <a:rPr lang="en-US"/>
          <a:t>https://upload.wikimedia.org/wikipedia/commons/6/64/Ancientlibraryalex.jpg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27807-D820-43FB-BB99-F44E040667F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3748B-7275-463E-B882-93EFA9D62AF1}">
      <dgm:prSet/>
      <dgm:spPr/>
      <dgm:t>
        <a:bodyPr/>
        <a:lstStyle/>
        <a:p>
          <a:r>
            <a:rPr lang="en-US"/>
            <a:t>Describe what the makerspace should accomplish</a:t>
          </a:r>
        </a:p>
      </dgm:t>
    </dgm:pt>
    <dgm:pt modelId="{27AF0B17-F70A-40AC-A8E7-8CD83B9CC141}" type="parTrans" cxnId="{FF4E0929-57EA-4780-A958-1D1BBBC53C50}">
      <dgm:prSet/>
      <dgm:spPr/>
      <dgm:t>
        <a:bodyPr/>
        <a:lstStyle/>
        <a:p>
          <a:endParaRPr lang="en-US"/>
        </a:p>
      </dgm:t>
    </dgm:pt>
    <dgm:pt modelId="{04EFAB5E-1D22-4FCA-A0D3-74DDFA2BE158}" type="sibTrans" cxnId="{FF4E0929-57EA-4780-A958-1D1BBBC53C50}">
      <dgm:prSet/>
      <dgm:spPr/>
      <dgm:t>
        <a:bodyPr/>
        <a:lstStyle/>
        <a:p>
          <a:endParaRPr lang="en-US"/>
        </a:p>
      </dgm:t>
    </dgm:pt>
    <dgm:pt modelId="{E4FC58FE-2C2C-4ACA-87D1-15846726EDA4}">
      <dgm:prSet/>
      <dgm:spPr/>
      <dgm:t>
        <a:bodyPr/>
        <a:lstStyle/>
        <a:p>
          <a:r>
            <a:rPr lang="en-US"/>
            <a:t>Show details of available tooling systems</a:t>
          </a:r>
        </a:p>
      </dgm:t>
    </dgm:pt>
    <dgm:pt modelId="{AD1F7769-04A7-470D-927D-4A757EEAB5B9}" type="parTrans" cxnId="{ACEFCFE6-9C3D-4310-BCE9-31D1ECA9AE4F}">
      <dgm:prSet/>
      <dgm:spPr/>
      <dgm:t>
        <a:bodyPr/>
        <a:lstStyle/>
        <a:p>
          <a:endParaRPr lang="en-US"/>
        </a:p>
      </dgm:t>
    </dgm:pt>
    <dgm:pt modelId="{371BE060-9B7F-41E2-9CD4-2E79973D6800}" type="sibTrans" cxnId="{ACEFCFE6-9C3D-4310-BCE9-31D1ECA9AE4F}">
      <dgm:prSet/>
      <dgm:spPr/>
      <dgm:t>
        <a:bodyPr/>
        <a:lstStyle/>
        <a:p>
          <a:endParaRPr lang="en-US"/>
        </a:p>
      </dgm:t>
    </dgm:pt>
    <dgm:pt modelId="{AF69B12E-0D24-4DBB-8257-025D0AD11992}" type="pres">
      <dgm:prSet presAssocID="{A3927807-D820-43FB-BB99-F44E040667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DEEE11-F7AD-42B7-B7F0-EE3F11B54A21}" type="pres">
      <dgm:prSet presAssocID="{AA73748B-7275-463E-B882-93EFA9D62AF1}" presName="root" presStyleCnt="0"/>
      <dgm:spPr/>
    </dgm:pt>
    <dgm:pt modelId="{7C12696E-C679-4640-B2EC-DBC09FB0980F}" type="pres">
      <dgm:prSet presAssocID="{AA73748B-7275-463E-B882-93EFA9D62AF1}" presName="rootComposite" presStyleCnt="0"/>
      <dgm:spPr/>
    </dgm:pt>
    <dgm:pt modelId="{82FB8F7F-8E86-4B33-B211-08728ADA829A}" type="pres">
      <dgm:prSet presAssocID="{AA73748B-7275-463E-B882-93EFA9D62AF1}" presName="rootText" presStyleLbl="node1" presStyleIdx="0" presStyleCnt="2"/>
      <dgm:spPr/>
    </dgm:pt>
    <dgm:pt modelId="{D372316A-1D04-4007-8F13-D95B48972D13}" type="pres">
      <dgm:prSet presAssocID="{AA73748B-7275-463E-B882-93EFA9D62AF1}" presName="rootConnector" presStyleLbl="node1" presStyleIdx="0" presStyleCnt="2"/>
      <dgm:spPr/>
    </dgm:pt>
    <dgm:pt modelId="{74035D56-E2EC-4046-B836-9C2E3C3A98AF}" type="pres">
      <dgm:prSet presAssocID="{AA73748B-7275-463E-B882-93EFA9D62AF1}" presName="childShape" presStyleCnt="0"/>
      <dgm:spPr/>
    </dgm:pt>
    <dgm:pt modelId="{FB6F185A-145C-4BC5-868F-ED51EAE54183}" type="pres">
      <dgm:prSet presAssocID="{E4FC58FE-2C2C-4ACA-87D1-15846726EDA4}" presName="root" presStyleCnt="0"/>
      <dgm:spPr/>
    </dgm:pt>
    <dgm:pt modelId="{2596B78A-FECC-4937-A631-CA15696D94C9}" type="pres">
      <dgm:prSet presAssocID="{E4FC58FE-2C2C-4ACA-87D1-15846726EDA4}" presName="rootComposite" presStyleCnt="0"/>
      <dgm:spPr/>
    </dgm:pt>
    <dgm:pt modelId="{16D2E6F8-A399-48BA-8C8C-FE0AD70D6B21}" type="pres">
      <dgm:prSet presAssocID="{E4FC58FE-2C2C-4ACA-87D1-15846726EDA4}" presName="rootText" presStyleLbl="node1" presStyleIdx="1" presStyleCnt="2"/>
      <dgm:spPr/>
    </dgm:pt>
    <dgm:pt modelId="{A2C3D625-85AE-48B5-B144-A0FDA2358AF6}" type="pres">
      <dgm:prSet presAssocID="{E4FC58FE-2C2C-4ACA-87D1-15846726EDA4}" presName="rootConnector" presStyleLbl="node1" presStyleIdx="1" presStyleCnt="2"/>
      <dgm:spPr/>
    </dgm:pt>
    <dgm:pt modelId="{D5915036-C624-4BA9-A75D-E2BDEE14BF36}" type="pres">
      <dgm:prSet presAssocID="{E4FC58FE-2C2C-4ACA-87D1-15846726EDA4}" presName="childShape" presStyleCnt="0"/>
      <dgm:spPr/>
    </dgm:pt>
  </dgm:ptLst>
  <dgm:cxnLst>
    <dgm:cxn modelId="{53C24E0A-4407-4EDA-8358-CCF774B6FA32}" type="presOf" srcId="{A3927807-D820-43FB-BB99-F44E040667F1}" destId="{AF69B12E-0D24-4DBB-8257-025D0AD11992}" srcOrd="0" destOrd="0" presId="urn:microsoft.com/office/officeart/2005/8/layout/hierarchy3"/>
    <dgm:cxn modelId="{FF4E0929-57EA-4780-A958-1D1BBBC53C50}" srcId="{A3927807-D820-43FB-BB99-F44E040667F1}" destId="{AA73748B-7275-463E-B882-93EFA9D62AF1}" srcOrd="0" destOrd="0" parTransId="{27AF0B17-F70A-40AC-A8E7-8CD83B9CC141}" sibTransId="{04EFAB5E-1D22-4FCA-A0D3-74DDFA2BE158}"/>
    <dgm:cxn modelId="{7B0E7A66-D5E8-4320-AE87-9FC49B12F4CF}" type="presOf" srcId="{E4FC58FE-2C2C-4ACA-87D1-15846726EDA4}" destId="{A2C3D625-85AE-48B5-B144-A0FDA2358AF6}" srcOrd="1" destOrd="0" presId="urn:microsoft.com/office/officeart/2005/8/layout/hierarchy3"/>
    <dgm:cxn modelId="{50775BB2-D20D-4E81-946F-2AC5D84ABBA1}" type="presOf" srcId="{AA73748B-7275-463E-B882-93EFA9D62AF1}" destId="{D372316A-1D04-4007-8F13-D95B48972D13}" srcOrd="1" destOrd="0" presId="urn:microsoft.com/office/officeart/2005/8/layout/hierarchy3"/>
    <dgm:cxn modelId="{FD5F48C3-A7C7-4CA2-A079-CD6C943FE0BB}" type="presOf" srcId="{AA73748B-7275-463E-B882-93EFA9D62AF1}" destId="{82FB8F7F-8E86-4B33-B211-08728ADA829A}" srcOrd="0" destOrd="0" presId="urn:microsoft.com/office/officeart/2005/8/layout/hierarchy3"/>
    <dgm:cxn modelId="{929617C5-0DF0-4A46-91B5-F8FAD32C6F12}" type="presOf" srcId="{E4FC58FE-2C2C-4ACA-87D1-15846726EDA4}" destId="{16D2E6F8-A399-48BA-8C8C-FE0AD70D6B21}" srcOrd="0" destOrd="0" presId="urn:microsoft.com/office/officeart/2005/8/layout/hierarchy3"/>
    <dgm:cxn modelId="{ACEFCFE6-9C3D-4310-BCE9-31D1ECA9AE4F}" srcId="{A3927807-D820-43FB-BB99-F44E040667F1}" destId="{E4FC58FE-2C2C-4ACA-87D1-15846726EDA4}" srcOrd="1" destOrd="0" parTransId="{AD1F7769-04A7-470D-927D-4A757EEAB5B9}" sibTransId="{371BE060-9B7F-41E2-9CD4-2E79973D6800}"/>
    <dgm:cxn modelId="{A8608FFA-25A5-4C00-AD3F-5B79F23053CB}" type="presParOf" srcId="{AF69B12E-0D24-4DBB-8257-025D0AD11992}" destId="{6BDEEE11-F7AD-42B7-B7F0-EE3F11B54A21}" srcOrd="0" destOrd="0" presId="urn:microsoft.com/office/officeart/2005/8/layout/hierarchy3"/>
    <dgm:cxn modelId="{08A9C0FF-1FA1-4205-9EA8-F0EC9E4DF09B}" type="presParOf" srcId="{6BDEEE11-F7AD-42B7-B7F0-EE3F11B54A21}" destId="{7C12696E-C679-4640-B2EC-DBC09FB0980F}" srcOrd="0" destOrd="0" presId="urn:microsoft.com/office/officeart/2005/8/layout/hierarchy3"/>
    <dgm:cxn modelId="{11B7E058-7679-44BA-8FDA-EDD730122A14}" type="presParOf" srcId="{7C12696E-C679-4640-B2EC-DBC09FB0980F}" destId="{82FB8F7F-8E86-4B33-B211-08728ADA829A}" srcOrd="0" destOrd="0" presId="urn:microsoft.com/office/officeart/2005/8/layout/hierarchy3"/>
    <dgm:cxn modelId="{7FF18F98-1D61-434F-9A3E-8B96B197F3EB}" type="presParOf" srcId="{7C12696E-C679-4640-B2EC-DBC09FB0980F}" destId="{D372316A-1D04-4007-8F13-D95B48972D13}" srcOrd="1" destOrd="0" presId="urn:microsoft.com/office/officeart/2005/8/layout/hierarchy3"/>
    <dgm:cxn modelId="{870224CE-E380-4C9C-83A5-777A5C88FCDE}" type="presParOf" srcId="{6BDEEE11-F7AD-42B7-B7F0-EE3F11B54A21}" destId="{74035D56-E2EC-4046-B836-9C2E3C3A98AF}" srcOrd="1" destOrd="0" presId="urn:microsoft.com/office/officeart/2005/8/layout/hierarchy3"/>
    <dgm:cxn modelId="{A2C9B477-4428-439B-B793-F65EB219823C}" type="presParOf" srcId="{AF69B12E-0D24-4DBB-8257-025D0AD11992}" destId="{FB6F185A-145C-4BC5-868F-ED51EAE54183}" srcOrd="1" destOrd="0" presId="urn:microsoft.com/office/officeart/2005/8/layout/hierarchy3"/>
    <dgm:cxn modelId="{5A70C24D-227E-430C-B9C0-CDDAD8A82971}" type="presParOf" srcId="{FB6F185A-145C-4BC5-868F-ED51EAE54183}" destId="{2596B78A-FECC-4937-A631-CA15696D94C9}" srcOrd="0" destOrd="0" presId="urn:microsoft.com/office/officeart/2005/8/layout/hierarchy3"/>
    <dgm:cxn modelId="{691082B1-ABB8-44E4-9F44-42E910B396B9}" type="presParOf" srcId="{2596B78A-FECC-4937-A631-CA15696D94C9}" destId="{16D2E6F8-A399-48BA-8C8C-FE0AD70D6B21}" srcOrd="0" destOrd="0" presId="urn:microsoft.com/office/officeart/2005/8/layout/hierarchy3"/>
    <dgm:cxn modelId="{1687B84E-1D92-4507-AAFE-BDDD60E51926}" type="presParOf" srcId="{2596B78A-FECC-4937-A631-CA15696D94C9}" destId="{A2C3D625-85AE-48B5-B144-A0FDA2358AF6}" srcOrd="1" destOrd="0" presId="urn:microsoft.com/office/officeart/2005/8/layout/hierarchy3"/>
    <dgm:cxn modelId="{33F97FC7-9BD7-45AE-A037-A4F21BCE46D7}" type="presParOf" srcId="{FB6F185A-145C-4BC5-868F-ED51EAE54183}" destId="{D5915036-C624-4BA9-A75D-E2BDEE14BF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C7045-FC53-4DCF-9104-B7C3D92674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483633-3FDA-476E-90F1-7F5B0A94748A}">
      <dgm:prSet/>
      <dgm:spPr/>
      <dgm:t>
        <a:bodyPr/>
        <a:lstStyle/>
        <a:p>
          <a:r>
            <a:rPr lang="en-US"/>
            <a:t>for the Creighton community to have useful and accessible tools</a:t>
          </a:r>
        </a:p>
      </dgm:t>
    </dgm:pt>
    <dgm:pt modelId="{1D77127D-8E3E-47AB-80A8-EC16D7A12A66}" type="parTrans" cxnId="{C63838BC-04EF-4E40-B80E-EAD2397590D7}">
      <dgm:prSet/>
      <dgm:spPr/>
      <dgm:t>
        <a:bodyPr/>
        <a:lstStyle/>
        <a:p>
          <a:endParaRPr lang="en-US"/>
        </a:p>
      </dgm:t>
    </dgm:pt>
    <dgm:pt modelId="{A07CE7AD-F4C0-4BE4-872C-006ABFB5D6B9}" type="sibTrans" cxnId="{C63838BC-04EF-4E40-B80E-EAD2397590D7}">
      <dgm:prSet/>
      <dgm:spPr/>
      <dgm:t>
        <a:bodyPr/>
        <a:lstStyle/>
        <a:p>
          <a:endParaRPr lang="en-US"/>
        </a:p>
      </dgm:t>
    </dgm:pt>
    <dgm:pt modelId="{B814EC8B-AD4C-4871-A1BB-4E955D454A90}">
      <dgm:prSet/>
      <dgm:spPr/>
      <dgm:t>
        <a:bodyPr/>
        <a:lstStyle/>
        <a:p>
          <a:r>
            <a:rPr lang="en-US"/>
            <a:t>for design and prototyping of new concepts</a:t>
          </a:r>
        </a:p>
      </dgm:t>
    </dgm:pt>
    <dgm:pt modelId="{CE299BB4-3B04-422F-9DE5-16BEC3214F4B}" type="parTrans" cxnId="{E20E430E-A1D9-4F6C-B121-27779835587B}">
      <dgm:prSet/>
      <dgm:spPr/>
      <dgm:t>
        <a:bodyPr/>
        <a:lstStyle/>
        <a:p>
          <a:endParaRPr lang="en-US"/>
        </a:p>
      </dgm:t>
    </dgm:pt>
    <dgm:pt modelId="{26DCCAE1-35BE-445D-94C7-C0A06093FDD7}" type="sibTrans" cxnId="{E20E430E-A1D9-4F6C-B121-27779835587B}">
      <dgm:prSet/>
      <dgm:spPr/>
      <dgm:t>
        <a:bodyPr/>
        <a:lstStyle/>
        <a:p>
          <a:endParaRPr lang="en-US"/>
        </a:p>
      </dgm:t>
    </dgm:pt>
    <dgm:pt modelId="{4F107E1D-C21A-469A-9097-372D43CAE9C9}">
      <dgm:prSet/>
      <dgm:spPr/>
      <dgm:t>
        <a:bodyPr/>
        <a:lstStyle/>
        <a:p>
          <a:r>
            <a:rPr lang="en-US"/>
            <a:t>to encourage innovation</a:t>
          </a:r>
        </a:p>
      </dgm:t>
    </dgm:pt>
    <dgm:pt modelId="{33C42E79-7050-4053-B25B-E3611199944A}" type="parTrans" cxnId="{C18DDEA1-A860-48E8-B75C-179850D84534}">
      <dgm:prSet/>
      <dgm:spPr/>
      <dgm:t>
        <a:bodyPr/>
        <a:lstStyle/>
        <a:p>
          <a:endParaRPr lang="en-US"/>
        </a:p>
      </dgm:t>
    </dgm:pt>
    <dgm:pt modelId="{45B2BE50-030C-4340-80AB-16EF3FDAFDF4}" type="sibTrans" cxnId="{C18DDEA1-A860-48E8-B75C-179850D84534}">
      <dgm:prSet/>
      <dgm:spPr/>
      <dgm:t>
        <a:bodyPr/>
        <a:lstStyle/>
        <a:p>
          <a:endParaRPr lang="en-US"/>
        </a:p>
      </dgm:t>
    </dgm:pt>
    <dgm:pt modelId="{17D6A54D-C4C0-4E01-8AEC-FBE54DF31834}">
      <dgm:prSet/>
      <dgm:spPr/>
      <dgm:t>
        <a:bodyPr/>
        <a:lstStyle/>
        <a:p>
          <a:r>
            <a:rPr lang="en-US"/>
            <a:t>to teach technology skills</a:t>
          </a:r>
        </a:p>
      </dgm:t>
    </dgm:pt>
    <dgm:pt modelId="{B85BA7A8-FD4D-4062-A01A-F76B33CE347F}" type="parTrans" cxnId="{B7F346D3-A854-4C08-84B1-B89B13498080}">
      <dgm:prSet/>
      <dgm:spPr/>
      <dgm:t>
        <a:bodyPr/>
        <a:lstStyle/>
        <a:p>
          <a:endParaRPr lang="en-US"/>
        </a:p>
      </dgm:t>
    </dgm:pt>
    <dgm:pt modelId="{1A4C2038-E430-4A35-9D01-0670BE18335A}" type="sibTrans" cxnId="{B7F346D3-A854-4C08-84B1-B89B13498080}">
      <dgm:prSet/>
      <dgm:spPr/>
      <dgm:t>
        <a:bodyPr/>
        <a:lstStyle/>
        <a:p>
          <a:endParaRPr lang="en-US"/>
        </a:p>
      </dgm:t>
    </dgm:pt>
    <dgm:pt modelId="{31276764-F971-4CE1-9EFA-08CA33C7EBD9}" type="pres">
      <dgm:prSet presAssocID="{26EC7045-FC53-4DCF-9104-B7C3D92674BE}" presName="root" presStyleCnt="0">
        <dgm:presLayoutVars>
          <dgm:dir/>
          <dgm:resizeHandles val="exact"/>
        </dgm:presLayoutVars>
      </dgm:prSet>
      <dgm:spPr/>
    </dgm:pt>
    <dgm:pt modelId="{C70D0B08-600A-4B09-BEE5-C71986CB591F}" type="pres">
      <dgm:prSet presAssocID="{20483633-3FDA-476E-90F1-7F5B0A94748A}" presName="compNode" presStyleCnt="0"/>
      <dgm:spPr/>
    </dgm:pt>
    <dgm:pt modelId="{9400EDF0-AC98-4E35-B32F-5555B46B6976}" type="pres">
      <dgm:prSet presAssocID="{20483633-3FDA-476E-90F1-7F5B0A94748A}" presName="bgRect" presStyleLbl="bgShp" presStyleIdx="0" presStyleCnt="4"/>
      <dgm:spPr/>
    </dgm:pt>
    <dgm:pt modelId="{CE832339-6C59-47BB-885E-14C7FE21845A}" type="pres">
      <dgm:prSet presAssocID="{20483633-3FDA-476E-90F1-7F5B0A9474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08729A7-ACB2-4FAC-8D58-4479002EBEC1}" type="pres">
      <dgm:prSet presAssocID="{20483633-3FDA-476E-90F1-7F5B0A94748A}" presName="spaceRect" presStyleCnt="0"/>
      <dgm:spPr/>
    </dgm:pt>
    <dgm:pt modelId="{D41B2279-2F1F-4F0A-9940-ACAD5DE00291}" type="pres">
      <dgm:prSet presAssocID="{20483633-3FDA-476E-90F1-7F5B0A94748A}" presName="parTx" presStyleLbl="revTx" presStyleIdx="0" presStyleCnt="4">
        <dgm:presLayoutVars>
          <dgm:chMax val="0"/>
          <dgm:chPref val="0"/>
        </dgm:presLayoutVars>
      </dgm:prSet>
      <dgm:spPr/>
    </dgm:pt>
    <dgm:pt modelId="{97C8F7EA-5DEF-437F-AC8C-7DB815FAF352}" type="pres">
      <dgm:prSet presAssocID="{A07CE7AD-F4C0-4BE4-872C-006ABFB5D6B9}" presName="sibTrans" presStyleCnt="0"/>
      <dgm:spPr/>
    </dgm:pt>
    <dgm:pt modelId="{BA4D7A39-E015-4973-8987-F3FB8B1C61F5}" type="pres">
      <dgm:prSet presAssocID="{B814EC8B-AD4C-4871-A1BB-4E955D454A90}" presName="compNode" presStyleCnt="0"/>
      <dgm:spPr/>
    </dgm:pt>
    <dgm:pt modelId="{858B4C72-FCDF-4D5E-91EC-CF86FB83DD26}" type="pres">
      <dgm:prSet presAssocID="{B814EC8B-AD4C-4871-A1BB-4E955D454A90}" presName="bgRect" presStyleLbl="bgShp" presStyleIdx="1" presStyleCnt="4"/>
      <dgm:spPr/>
    </dgm:pt>
    <dgm:pt modelId="{66117611-1BCA-40FC-B135-14D79E0662BB}" type="pres">
      <dgm:prSet presAssocID="{B814EC8B-AD4C-4871-A1BB-4E955D454A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2662A09-7155-4115-8A82-8F21C50B90FA}" type="pres">
      <dgm:prSet presAssocID="{B814EC8B-AD4C-4871-A1BB-4E955D454A90}" presName="spaceRect" presStyleCnt="0"/>
      <dgm:spPr/>
    </dgm:pt>
    <dgm:pt modelId="{3A6E9A0E-535A-4240-8E2E-9C73BFE66FC2}" type="pres">
      <dgm:prSet presAssocID="{B814EC8B-AD4C-4871-A1BB-4E955D454A90}" presName="parTx" presStyleLbl="revTx" presStyleIdx="1" presStyleCnt="4">
        <dgm:presLayoutVars>
          <dgm:chMax val="0"/>
          <dgm:chPref val="0"/>
        </dgm:presLayoutVars>
      </dgm:prSet>
      <dgm:spPr/>
    </dgm:pt>
    <dgm:pt modelId="{91CFAF59-F63A-4C9F-B712-A8290AE4FB4C}" type="pres">
      <dgm:prSet presAssocID="{26DCCAE1-35BE-445D-94C7-C0A06093FDD7}" presName="sibTrans" presStyleCnt="0"/>
      <dgm:spPr/>
    </dgm:pt>
    <dgm:pt modelId="{6E3D965F-D955-4B9C-8688-DDEC5805C300}" type="pres">
      <dgm:prSet presAssocID="{4F107E1D-C21A-469A-9097-372D43CAE9C9}" presName="compNode" presStyleCnt="0"/>
      <dgm:spPr/>
    </dgm:pt>
    <dgm:pt modelId="{7B9E15C2-943D-43D2-9712-B9E96CAFA883}" type="pres">
      <dgm:prSet presAssocID="{4F107E1D-C21A-469A-9097-372D43CAE9C9}" presName="bgRect" presStyleLbl="bgShp" presStyleIdx="2" presStyleCnt="4"/>
      <dgm:spPr/>
    </dgm:pt>
    <dgm:pt modelId="{ADF4110A-2A89-49AC-9FAD-5B6696090656}" type="pres">
      <dgm:prSet presAssocID="{4F107E1D-C21A-469A-9097-372D43CAE9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F60BF69-52EE-4690-A32F-B2D242F635D2}" type="pres">
      <dgm:prSet presAssocID="{4F107E1D-C21A-469A-9097-372D43CAE9C9}" presName="spaceRect" presStyleCnt="0"/>
      <dgm:spPr/>
    </dgm:pt>
    <dgm:pt modelId="{F7540AE5-AE94-4D85-A16C-0A89717EF18D}" type="pres">
      <dgm:prSet presAssocID="{4F107E1D-C21A-469A-9097-372D43CAE9C9}" presName="parTx" presStyleLbl="revTx" presStyleIdx="2" presStyleCnt="4">
        <dgm:presLayoutVars>
          <dgm:chMax val="0"/>
          <dgm:chPref val="0"/>
        </dgm:presLayoutVars>
      </dgm:prSet>
      <dgm:spPr/>
    </dgm:pt>
    <dgm:pt modelId="{BA2D683B-8C3A-41E0-ACDC-1F7F3183F13F}" type="pres">
      <dgm:prSet presAssocID="{45B2BE50-030C-4340-80AB-16EF3FDAFDF4}" presName="sibTrans" presStyleCnt="0"/>
      <dgm:spPr/>
    </dgm:pt>
    <dgm:pt modelId="{00C6005D-F41D-4B7A-AD6D-184E541917BA}" type="pres">
      <dgm:prSet presAssocID="{17D6A54D-C4C0-4E01-8AEC-FBE54DF31834}" presName="compNode" presStyleCnt="0"/>
      <dgm:spPr/>
    </dgm:pt>
    <dgm:pt modelId="{165478C3-B0D0-4997-8851-1138DBE587D8}" type="pres">
      <dgm:prSet presAssocID="{17D6A54D-C4C0-4E01-8AEC-FBE54DF31834}" presName="bgRect" presStyleLbl="bgShp" presStyleIdx="3" presStyleCnt="4"/>
      <dgm:spPr/>
    </dgm:pt>
    <dgm:pt modelId="{725B4FBD-3A6A-4BA6-8CFB-E224963BD7DA}" type="pres">
      <dgm:prSet presAssocID="{17D6A54D-C4C0-4E01-8AEC-FBE54DF318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05DF316-384F-403E-994C-CC03F0EAD47A}" type="pres">
      <dgm:prSet presAssocID="{17D6A54D-C4C0-4E01-8AEC-FBE54DF31834}" presName="spaceRect" presStyleCnt="0"/>
      <dgm:spPr/>
    </dgm:pt>
    <dgm:pt modelId="{5EDC1666-E46A-48CD-B15D-6522CA70FD70}" type="pres">
      <dgm:prSet presAssocID="{17D6A54D-C4C0-4E01-8AEC-FBE54DF318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0E430E-A1D9-4F6C-B121-27779835587B}" srcId="{26EC7045-FC53-4DCF-9104-B7C3D92674BE}" destId="{B814EC8B-AD4C-4871-A1BB-4E955D454A90}" srcOrd="1" destOrd="0" parTransId="{CE299BB4-3B04-422F-9DE5-16BEC3214F4B}" sibTransId="{26DCCAE1-35BE-445D-94C7-C0A06093FDD7}"/>
    <dgm:cxn modelId="{8045B828-BDD3-4054-AE02-EC326D4CE077}" type="presOf" srcId="{B814EC8B-AD4C-4871-A1BB-4E955D454A90}" destId="{3A6E9A0E-535A-4240-8E2E-9C73BFE66FC2}" srcOrd="0" destOrd="0" presId="urn:microsoft.com/office/officeart/2018/2/layout/IconVerticalSolidList"/>
    <dgm:cxn modelId="{C18DDEA1-A860-48E8-B75C-179850D84534}" srcId="{26EC7045-FC53-4DCF-9104-B7C3D92674BE}" destId="{4F107E1D-C21A-469A-9097-372D43CAE9C9}" srcOrd="2" destOrd="0" parTransId="{33C42E79-7050-4053-B25B-E3611199944A}" sibTransId="{45B2BE50-030C-4340-80AB-16EF3FDAFDF4}"/>
    <dgm:cxn modelId="{9D05A2A7-836A-4D31-939E-AF37B0CAB9EA}" type="presOf" srcId="{4F107E1D-C21A-469A-9097-372D43CAE9C9}" destId="{F7540AE5-AE94-4D85-A16C-0A89717EF18D}" srcOrd="0" destOrd="0" presId="urn:microsoft.com/office/officeart/2018/2/layout/IconVerticalSolidList"/>
    <dgm:cxn modelId="{C63838BC-04EF-4E40-B80E-EAD2397590D7}" srcId="{26EC7045-FC53-4DCF-9104-B7C3D92674BE}" destId="{20483633-3FDA-476E-90F1-7F5B0A94748A}" srcOrd="0" destOrd="0" parTransId="{1D77127D-8E3E-47AB-80A8-EC16D7A12A66}" sibTransId="{A07CE7AD-F4C0-4BE4-872C-006ABFB5D6B9}"/>
    <dgm:cxn modelId="{BBC7F3C0-E501-404F-B7E6-F1EEEE642DC1}" type="presOf" srcId="{17D6A54D-C4C0-4E01-8AEC-FBE54DF31834}" destId="{5EDC1666-E46A-48CD-B15D-6522CA70FD70}" srcOrd="0" destOrd="0" presId="urn:microsoft.com/office/officeart/2018/2/layout/IconVerticalSolidList"/>
    <dgm:cxn modelId="{E175D1CC-637C-47FF-B19C-BBAFD3235BE9}" type="presOf" srcId="{26EC7045-FC53-4DCF-9104-B7C3D92674BE}" destId="{31276764-F971-4CE1-9EFA-08CA33C7EBD9}" srcOrd="0" destOrd="0" presId="urn:microsoft.com/office/officeart/2018/2/layout/IconVerticalSolidList"/>
    <dgm:cxn modelId="{906F84D1-A39E-43E9-B3DC-31A7CD429FE2}" type="presOf" srcId="{20483633-3FDA-476E-90F1-7F5B0A94748A}" destId="{D41B2279-2F1F-4F0A-9940-ACAD5DE00291}" srcOrd="0" destOrd="0" presId="urn:microsoft.com/office/officeart/2018/2/layout/IconVerticalSolidList"/>
    <dgm:cxn modelId="{B7F346D3-A854-4C08-84B1-B89B13498080}" srcId="{26EC7045-FC53-4DCF-9104-B7C3D92674BE}" destId="{17D6A54D-C4C0-4E01-8AEC-FBE54DF31834}" srcOrd="3" destOrd="0" parTransId="{B85BA7A8-FD4D-4062-A01A-F76B33CE347F}" sibTransId="{1A4C2038-E430-4A35-9D01-0670BE18335A}"/>
    <dgm:cxn modelId="{1D0AF0C9-F79B-4083-ACAC-3BCA5991F8FA}" type="presParOf" srcId="{31276764-F971-4CE1-9EFA-08CA33C7EBD9}" destId="{C70D0B08-600A-4B09-BEE5-C71986CB591F}" srcOrd="0" destOrd="0" presId="urn:microsoft.com/office/officeart/2018/2/layout/IconVerticalSolidList"/>
    <dgm:cxn modelId="{723AFDF2-AA5D-4A8A-B59E-40787F7094B8}" type="presParOf" srcId="{C70D0B08-600A-4B09-BEE5-C71986CB591F}" destId="{9400EDF0-AC98-4E35-B32F-5555B46B6976}" srcOrd="0" destOrd="0" presId="urn:microsoft.com/office/officeart/2018/2/layout/IconVerticalSolidList"/>
    <dgm:cxn modelId="{96F833C0-8AEA-4F85-BECA-6C3F7C889516}" type="presParOf" srcId="{C70D0B08-600A-4B09-BEE5-C71986CB591F}" destId="{CE832339-6C59-47BB-885E-14C7FE21845A}" srcOrd="1" destOrd="0" presId="urn:microsoft.com/office/officeart/2018/2/layout/IconVerticalSolidList"/>
    <dgm:cxn modelId="{3449E15F-8DA5-49FB-9FE3-CD0EE00C0359}" type="presParOf" srcId="{C70D0B08-600A-4B09-BEE5-C71986CB591F}" destId="{508729A7-ACB2-4FAC-8D58-4479002EBEC1}" srcOrd="2" destOrd="0" presId="urn:microsoft.com/office/officeart/2018/2/layout/IconVerticalSolidList"/>
    <dgm:cxn modelId="{07395214-545A-407F-A31C-0FF6EAF9E56C}" type="presParOf" srcId="{C70D0B08-600A-4B09-BEE5-C71986CB591F}" destId="{D41B2279-2F1F-4F0A-9940-ACAD5DE00291}" srcOrd="3" destOrd="0" presId="urn:microsoft.com/office/officeart/2018/2/layout/IconVerticalSolidList"/>
    <dgm:cxn modelId="{2ADDBDBB-6109-4956-8111-2AD230CE2F2A}" type="presParOf" srcId="{31276764-F971-4CE1-9EFA-08CA33C7EBD9}" destId="{97C8F7EA-5DEF-437F-AC8C-7DB815FAF352}" srcOrd="1" destOrd="0" presId="urn:microsoft.com/office/officeart/2018/2/layout/IconVerticalSolidList"/>
    <dgm:cxn modelId="{009E3BDB-AB97-4C4E-8ECE-2F33469063C9}" type="presParOf" srcId="{31276764-F971-4CE1-9EFA-08CA33C7EBD9}" destId="{BA4D7A39-E015-4973-8987-F3FB8B1C61F5}" srcOrd="2" destOrd="0" presId="urn:microsoft.com/office/officeart/2018/2/layout/IconVerticalSolidList"/>
    <dgm:cxn modelId="{2C3331F5-8E17-4388-B514-3B4BA5F1168E}" type="presParOf" srcId="{BA4D7A39-E015-4973-8987-F3FB8B1C61F5}" destId="{858B4C72-FCDF-4D5E-91EC-CF86FB83DD26}" srcOrd="0" destOrd="0" presId="urn:microsoft.com/office/officeart/2018/2/layout/IconVerticalSolidList"/>
    <dgm:cxn modelId="{0DB70553-1139-44E6-ADBA-4F556743D35F}" type="presParOf" srcId="{BA4D7A39-E015-4973-8987-F3FB8B1C61F5}" destId="{66117611-1BCA-40FC-B135-14D79E0662BB}" srcOrd="1" destOrd="0" presId="urn:microsoft.com/office/officeart/2018/2/layout/IconVerticalSolidList"/>
    <dgm:cxn modelId="{D81A3961-7667-4699-9F6D-4A2E76397B81}" type="presParOf" srcId="{BA4D7A39-E015-4973-8987-F3FB8B1C61F5}" destId="{92662A09-7155-4115-8A82-8F21C50B90FA}" srcOrd="2" destOrd="0" presId="urn:microsoft.com/office/officeart/2018/2/layout/IconVerticalSolidList"/>
    <dgm:cxn modelId="{781411FE-3118-4070-B384-420C0F481A0F}" type="presParOf" srcId="{BA4D7A39-E015-4973-8987-F3FB8B1C61F5}" destId="{3A6E9A0E-535A-4240-8E2E-9C73BFE66FC2}" srcOrd="3" destOrd="0" presId="urn:microsoft.com/office/officeart/2018/2/layout/IconVerticalSolidList"/>
    <dgm:cxn modelId="{84E14DBA-EC7D-43AE-855C-59FEE0E000F5}" type="presParOf" srcId="{31276764-F971-4CE1-9EFA-08CA33C7EBD9}" destId="{91CFAF59-F63A-4C9F-B712-A8290AE4FB4C}" srcOrd="3" destOrd="0" presId="urn:microsoft.com/office/officeart/2018/2/layout/IconVerticalSolidList"/>
    <dgm:cxn modelId="{3D3C4BD5-447C-40A4-96F0-4E3F5C3AB763}" type="presParOf" srcId="{31276764-F971-4CE1-9EFA-08CA33C7EBD9}" destId="{6E3D965F-D955-4B9C-8688-DDEC5805C300}" srcOrd="4" destOrd="0" presId="urn:microsoft.com/office/officeart/2018/2/layout/IconVerticalSolidList"/>
    <dgm:cxn modelId="{13860EFF-D4D7-4252-B79F-43C8E316099A}" type="presParOf" srcId="{6E3D965F-D955-4B9C-8688-DDEC5805C300}" destId="{7B9E15C2-943D-43D2-9712-B9E96CAFA883}" srcOrd="0" destOrd="0" presId="urn:microsoft.com/office/officeart/2018/2/layout/IconVerticalSolidList"/>
    <dgm:cxn modelId="{E8D65BE4-A734-43A4-BE3A-61EB6682178B}" type="presParOf" srcId="{6E3D965F-D955-4B9C-8688-DDEC5805C300}" destId="{ADF4110A-2A89-49AC-9FAD-5B6696090656}" srcOrd="1" destOrd="0" presId="urn:microsoft.com/office/officeart/2018/2/layout/IconVerticalSolidList"/>
    <dgm:cxn modelId="{E576A6CE-1F34-4FD9-BB8A-601D943D73D8}" type="presParOf" srcId="{6E3D965F-D955-4B9C-8688-DDEC5805C300}" destId="{1F60BF69-52EE-4690-A32F-B2D242F635D2}" srcOrd="2" destOrd="0" presId="urn:microsoft.com/office/officeart/2018/2/layout/IconVerticalSolidList"/>
    <dgm:cxn modelId="{0596EFDD-5D2C-49B3-BBEB-54590276386F}" type="presParOf" srcId="{6E3D965F-D955-4B9C-8688-DDEC5805C300}" destId="{F7540AE5-AE94-4D85-A16C-0A89717EF18D}" srcOrd="3" destOrd="0" presId="urn:microsoft.com/office/officeart/2018/2/layout/IconVerticalSolidList"/>
    <dgm:cxn modelId="{3B12DA7C-9592-4A4D-9077-E60C343660B6}" type="presParOf" srcId="{31276764-F971-4CE1-9EFA-08CA33C7EBD9}" destId="{BA2D683B-8C3A-41E0-ACDC-1F7F3183F13F}" srcOrd="5" destOrd="0" presId="urn:microsoft.com/office/officeart/2018/2/layout/IconVerticalSolidList"/>
    <dgm:cxn modelId="{0803FC23-0F24-4F34-9D8A-099792D683AB}" type="presParOf" srcId="{31276764-F971-4CE1-9EFA-08CA33C7EBD9}" destId="{00C6005D-F41D-4B7A-AD6D-184E541917BA}" srcOrd="6" destOrd="0" presId="urn:microsoft.com/office/officeart/2018/2/layout/IconVerticalSolidList"/>
    <dgm:cxn modelId="{CB5D8800-B0CB-4FA2-BF23-D426A2EA4227}" type="presParOf" srcId="{00C6005D-F41D-4B7A-AD6D-184E541917BA}" destId="{165478C3-B0D0-4997-8851-1138DBE587D8}" srcOrd="0" destOrd="0" presId="urn:microsoft.com/office/officeart/2018/2/layout/IconVerticalSolidList"/>
    <dgm:cxn modelId="{4E0191F4-791B-45F6-B892-0BE9FC6344F6}" type="presParOf" srcId="{00C6005D-F41D-4B7A-AD6D-184E541917BA}" destId="{725B4FBD-3A6A-4BA6-8CFB-E224963BD7DA}" srcOrd="1" destOrd="0" presId="urn:microsoft.com/office/officeart/2018/2/layout/IconVerticalSolidList"/>
    <dgm:cxn modelId="{A9D6D949-B168-43DA-88C3-057BF0C19F47}" type="presParOf" srcId="{00C6005D-F41D-4B7A-AD6D-184E541917BA}" destId="{F05DF316-384F-403E-994C-CC03F0EAD47A}" srcOrd="2" destOrd="0" presId="urn:microsoft.com/office/officeart/2018/2/layout/IconVerticalSolidList"/>
    <dgm:cxn modelId="{5D2836D3-CE4E-43A5-92E9-1F0D71366F61}" type="presParOf" srcId="{00C6005D-F41D-4B7A-AD6D-184E541917BA}" destId="{5EDC1666-E46A-48CD-B15D-6522CA70FD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8F7F-8E86-4B33-B211-08728ADA829A}">
      <dsp:nvSpPr>
        <dsp:cNvPr id="0" name=""/>
        <dsp:cNvSpPr/>
      </dsp:nvSpPr>
      <dsp:spPr>
        <a:xfrm>
          <a:off x="1339" y="716382"/>
          <a:ext cx="4875609" cy="243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Describe what the makerspace should accomplish</a:t>
          </a:r>
        </a:p>
      </dsp:txBody>
      <dsp:txXfrm>
        <a:off x="72740" y="787783"/>
        <a:ext cx="4732807" cy="2295002"/>
      </dsp:txXfrm>
    </dsp:sp>
    <dsp:sp modelId="{16D2E6F8-A399-48BA-8C8C-FE0AD70D6B21}">
      <dsp:nvSpPr>
        <dsp:cNvPr id="0" name=""/>
        <dsp:cNvSpPr/>
      </dsp:nvSpPr>
      <dsp:spPr>
        <a:xfrm>
          <a:off x="6095851" y="716382"/>
          <a:ext cx="4875609" cy="243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Show details of available tooling systems</a:t>
          </a:r>
        </a:p>
      </dsp:txBody>
      <dsp:txXfrm>
        <a:off x="6167252" y="787783"/>
        <a:ext cx="4732807" cy="2295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0EDF0-AC98-4E35-B32F-5555B46B6976}">
      <dsp:nvSpPr>
        <dsp:cNvPr id="0" name=""/>
        <dsp:cNvSpPr/>
      </dsp:nvSpPr>
      <dsp:spPr>
        <a:xfrm>
          <a:off x="0" y="1606"/>
          <a:ext cx="10972800" cy="8141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32339-6C59-47BB-885E-14C7FE21845A}">
      <dsp:nvSpPr>
        <dsp:cNvPr id="0" name=""/>
        <dsp:cNvSpPr/>
      </dsp:nvSpPr>
      <dsp:spPr>
        <a:xfrm>
          <a:off x="246289" y="184796"/>
          <a:ext cx="447799" cy="447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B2279-2F1F-4F0A-9940-ACAD5DE00291}">
      <dsp:nvSpPr>
        <dsp:cNvPr id="0" name=""/>
        <dsp:cNvSpPr/>
      </dsp:nvSpPr>
      <dsp:spPr>
        <a:xfrm>
          <a:off x="940378" y="1606"/>
          <a:ext cx="10032421" cy="81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7" tIns="86167" rIns="86167" bIns="861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the Creighton community to have useful and accessible tools</a:t>
          </a:r>
        </a:p>
      </dsp:txBody>
      <dsp:txXfrm>
        <a:off x="940378" y="1606"/>
        <a:ext cx="10032421" cy="814180"/>
      </dsp:txXfrm>
    </dsp:sp>
    <dsp:sp modelId="{858B4C72-FCDF-4D5E-91EC-CF86FB83DD26}">
      <dsp:nvSpPr>
        <dsp:cNvPr id="0" name=""/>
        <dsp:cNvSpPr/>
      </dsp:nvSpPr>
      <dsp:spPr>
        <a:xfrm>
          <a:off x="0" y="1019331"/>
          <a:ext cx="10972800" cy="8141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17611-1BCA-40FC-B135-14D79E0662BB}">
      <dsp:nvSpPr>
        <dsp:cNvPr id="0" name=""/>
        <dsp:cNvSpPr/>
      </dsp:nvSpPr>
      <dsp:spPr>
        <a:xfrm>
          <a:off x="246289" y="1202522"/>
          <a:ext cx="447799" cy="447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9A0E-535A-4240-8E2E-9C73BFE66FC2}">
      <dsp:nvSpPr>
        <dsp:cNvPr id="0" name=""/>
        <dsp:cNvSpPr/>
      </dsp:nvSpPr>
      <dsp:spPr>
        <a:xfrm>
          <a:off x="940378" y="1019331"/>
          <a:ext cx="10032421" cy="81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7" tIns="86167" rIns="86167" bIns="861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design and prototyping of new concepts</a:t>
          </a:r>
        </a:p>
      </dsp:txBody>
      <dsp:txXfrm>
        <a:off x="940378" y="1019331"/>
        <a:ext cx="10032421" cy="814180"/>
      </dsp:txXfrm>
    </dsp:sp>
    <dsp:sp modelId="{7B9E15C2-943D-43D2-9712-B9E96CAFA883}">
      <dsp:nvSpPr>
        <dsp:cNvPr id="0" name=""/>
        <dsp:cNvSpPr/>
      </dsp:nvSpPr>
      <dsp:spPr>
        <a:xfrm>
          <a:off x="0" y="2037057"/>
          <a:ext cx="10972800" cy="8141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110A-2A89-49AC-9FAD-5B6696090656}">
      <dsp:nvSpPr>
        <dsp:cNvPr id="0" name=""/>
        <dsp:cNvSpPr/>
      </dsp:nvSpPr>
      <dsp:spPr>
        <a:xfrm>
          <a:off x="246289" y="2220247"/>
          <a:ext cx="447799" cy="447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0AE5-AE94-4D85-A16C-0A89717EF18D}">
      <dsp:nvSpPr>
        <dsp:cNvPr id="0" name=""/>
        <dsp:cNvSpPr/>
      </dsp:nvSpPr>
      <dsp:spPr>
        <a:xfrm>
          <a:off x="940378" y="2037057"/>
          <a:ext cx="10032421" cy="81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7" tIns="86167" rIns="86167" bIns="861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encourage innovation</a:t>
          </a:r>
        </a:p>
      </dsp:txBody>
      <dsp:txXfrm>
        <a:off x="940378" y="2037057"/>
        <a:ext cx="10032421" cy="814180"/>
      </dsp:txXfrm>
    </dsp:sp>
    <dsp:sp modelId="{165478C3-B0D0-4997-8851-1138DBE587D8}">
      <dsp:nvSpPr>
        <dsp:cNvPr id="0" name=""/>
        <dsp:cNvSpPr/>
      </dsp:nvSpPr>
      <dsp:spPr>
        <a:xfrm>
          <a:off x="0" y="3054782"/>
          <a:ext cx="10972800" cy="8141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B4FBD-3A6A-4BA6-8CFB-E224963BD7DA}">
      <dsp:nvSpPr>
        <dsp:cNvPr id="0" name=""/>
        <dsp:cNvSpPr/>
      </dsp:nvSpPr>
      <dsp:spPr>
        <a:xfrm>
          <a:off x="246289" y="3237972"/>
          <a:ext cx="447799" cy="4477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C1666-E46A-48CD-B15D-6522CA70FD70}">
      <dsp:nvSpPr>
        <dsp:cNvPr id="0" name=""/>
        <dsp:cNvSpPr/>
      </dsp:nvSpPr>
      <dsp:spPr>
        <a:xfrm>
          <a:off x="940378" y="3054782"/>
          <a:ext cx="10032421" cy="81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67" tIns="86167" rIns="86167" bIns="8616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teach technology skills</a:t>
          </a:r>
        </a:p>
      </dsp:txBody>
      <dsp:txXfrm>
        <a:off x="940378" y="3054782"/>
        <a:ext cx="10032421" cy="81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DEF9-0037-724E-8B98-F6C116552C53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5EDA-EA9A-9E47-9411-B600D2AD5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7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6605" y="1699818"/>
            <a:ext cx="9138789" cy="99572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6605" y="2762660"/>
            <a:ext cx="9138789" cy="883627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6605" y="3725941"/>
            <a:ext cx="8793284" cy="85224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26605" y="5302500"/>
            <a:ext cx="2865640" cy="498475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rgbClr val="DDD4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 descr="Center for Faculty Excellence">
            <a:extLst>
              <a:ext uri="{FF2B5EF4-FFF2-40B4-BE49-F238E27FC236}">
                <a16:creationId xmlns:a16="http://schemas.microsoft.com/office/drawing/2014/main" id="{5C948C0D-C459-1042-8F03-86A4B975D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7" y="5989683"/>
            <a:ext cx="2879363" cy="638086"/>
          </a:xfrm>
          <a:prstGeom prst="rect">
            <a:avLst/>
          </a:prstGeom>
        </p:spPr>
      </p:pic>
      <p:sp>
        <p:nvSpPr>
          <p:cNvPr id="4" name="Text Placeholder 4" descr="Collaboration program with the IDEA Hub">
            <a:extLst>
              <a:ext uri="{FF2B5EF4-FFF2-40B4-BE49-F238E27FC236}">
                <a16:creationId xmlns:a16="http://schemas.microsoft.com/office/drawing/2014/main" id="{57EE5ECF-66F6-00E5-DCE0-E329A947EC5A}"/>
              </a:ext>
            </a:extLst>
          </p:cNvPr>
          <p:cNvSpPr txBox="1">
            <a:spLocks/>
          </p:cNvSpPr>
          <p:nvPr userDrawn="1"/>
        </p:nvSpPr>
        <p:spPr>
          <a:xfrm>
            <a:off x="6190753" y="6029463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18231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a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E6D"/>
                </a:solidFill>
                <a:latin typeface="Arial"/>
                <a:cs typeface="Arial"/>
              </a:defRPr>
            </a:lvl1pPr>
            <a:lvl2pPr>
              <a:defRPr sz="3600">
                <a:solidFill>
                  <a:srgbClr val="002E6D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002E6D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002E6D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002E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FD701D9-FE1C-2B44-9C1B-D38EAAE0F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7" y="6070708"/>
            <a:ext cx="2879363" cy="63808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FB926B-150D-3C0F-B467-3F1C3BFCC1DD}"/>
              </a:ext>
            </a:extLst>
          </p:cNvPr>
          <p:cNvSpPr txBox="1">
            <a:spLocks/>
          </p:cNvSpPr>
          <p:nvPr userDrawn="1"/>
        </p:nvSpPr>
        <p:spPr>
          <a:xfrm>
            <a:off x="6200913" y="6131063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256015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Blue Ba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DB1F2D-CE5E-B04C-8716-E1EC86DF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98" y="274639"/>
            <a:ext cx="97073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378B76-9F13-1141-9FD8-D05CFFD8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098" y="1600201"/>
            <a:ext cx="9707302" cy="484254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E6D"/>
                </a:solidFill>
                <a:latin typeface="Arial"/>
                <a:cs typeface="Arial"/>
              </a:defRPr>
            </a:lvl1pPr>
            <a:lvl2pPr>
              <a:defRPr sz="3600">
                <a:solidFill>
                  <a:srgbClr val="002E6D"/>
                </a:solidFill>
                <a:latin typeface="Arial"/>
                <a:cs typeface="Arial"/>
              </a:defRPr>
            </a:lvl2pPr>
            <a:lvl3pPr>
              <a:defRPr sz="2800">
                <a:solidFill>
                  <a:srgbClr val="002E6D"/>
                </a:solidFill>
                <a:latin typeface="Arial"/>
                <a:cs typeface="Arial"/>
              </a:defRPr>
            </a:lvl3pPr>
            <a:lvl4pPr>
              <a:defRPr sz="2400">
                <a:solidFill>
                  <a:srgbClr val="002E6D"/>
                </a:solidFill>
                <a:latin typeface="Arial"/>
                <a:cs typeface="Arial"/>
              </a:defRPr>
            </a:lvl4pPr>
            <a:lvl5pPr>
              <a:defRPr sz="2400">
                <a:solidFill>
                  <a:srgbClr val="002E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25FF30-1759-1C45-B965-69332B5B2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7731" y="4684019"/>
            <a:ext cx="2879363" cy="63808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FD4B597-C47A-C294-7A07-BD1FEAF4588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43532" y="1736278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35222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tical Blue Ba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2872" y="432079"/>
            <a:ext cx="9356032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39620" y="1757640"/>
            <a:ext cx="4558747" cy="45259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E38AE-0DBF-4C68-8D2B-B177A28BC0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50157" y="1757640"/>
            <a:ext cx="4558747" cy="45259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5EE620D-23F6-B34C-BC97-61F9BC28F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7731" y="4684019"/>
            <a:ext cx="2879363" cy="63808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B43D63C-4C85-D425-368C-481740682D3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443532" y="1736278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416609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D1275A6-0A52-834D-8F95-C926B847D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7" y="5989683"/>
            <a:ext cx="2879363" cy="63808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8AEEEF-B7AC-16C1-A3C7-C1FF17F9231B}"/>
              </a:ext>
            </a:extLst>
          </p:cNvPr>
          <p:cNvSpPr txBox="1">
            <a:spLocks/>
          </p:cNvSpPr>
          <p:nvPr userDrawn="1"/>
        </p:nvSpPr>
        <p:spPr>
          <a:xfrm>
            <a:off x="6165353" y="6029463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11638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lid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93635" cy="387056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50ED75-3C74-4D86-B522-41874595AB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600200"/>
            <a:ext cx="5393635" cy="387056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32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ACC806-F21F-2449-B36F-13F90C3EB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7" y="5989683"/>
            <a:ext cx="2879363" cy="63808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0BCE588-E844-FD4F-E2B2-A4D9701C5901}"/>
              </a:ext>
            </a:extLst>
          </p:cNvPr>
          <p:cNvSpPr txBox="1">
            <a:spLocks/>
          </p:cNvSpPr>
          <p:nvPr userDrawn="1"/>
        </p:nvSpPr>
        <p:spPr>
          <a:xfrm>
            <a:off x="6165353" y="6029463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159891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 descr="Collaborative program with the IDEA Hub">
            <a:extLst>
              <a:ext uri="{FF2B5EF4-FFF2-40B4-BE49-F238E27FC236}">
                <a16:creationId xmlns:a16="http://schemas.microsoft.com/office/drawing/2014/main" id="{15ECA08F-62FE-E411-8203-9BCEB5458DE8}"/>
              </a:ext>
            </a:extLst>
          </p:cNvPr>
          <p:cNvSpPr txBox="1">
            <a:spLocks/>
          </p:cNvSpPr>
          <p:nvPr userDrawn="1"/>
        </p:nvSpPr>
        <p:spPr>
          <a:xfrm>
            <a:off x="1168401" y="2986048"/>
            <a:ext cx="3949700" cy="90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  <p:pic>
        <p:nvPicPr>
          <p:cNvPr id="4" name="Picture 3" descr="Center for Faculty Excellence&#10;">
            <a:extLst>
              <a:ext uri="{FF2B5EF4-FFF2-40B4-BE49-F238E27FC236}">
                <a16:creationId xmlns:a16="http://schemas.microsoft.com/office/drawing/2014/main" id="{175AA6B0-D27B-064C-941B-5E0FF9F7F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02" y="2841477"/>
            <a:ext cx="5302395" cy="11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C7949F3-52A6-1E4B-BFC9-F48717BCADD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37" y="5989683"/>
            <a:ext cx="2879363" cy="63808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ED7EB2B-722E-3EA9-B195-42718CC6947F}"/>
              </a:ext>
            </a:extLst>
          </p:cNvPr>
          <p:cNvSpPr txBox="1">
            <a:spLocks/>
          </p:cNvSpPr>
          <p:nvPr userDrawn="1"/>
        </p:nvSpPr>
        <p:spPr>
          <a:xfrm>
            <a:off x="6231393" y="6029463"/>
            <a:ext cx="2484781" cy="631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rgbClr val="DDD4CC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Collaborative program with the IDEA Hub</a:t>
            </a:r>
          </a:p>
        </p:txBody>
      </p:sp>
    </p:spTree>
    <p:extLst>
      <p:ext uri="{BB962C8B-B14F-4D97-AF65-F5344CB8AC3E}">
        <p14:creationId xmlns:p14="http://schemas.microsoft.com/office/powerpoint/2010/main" val="8544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rgbClr val="FFFFFF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rgbClr val="FFFFFF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rgbClr val="FFFFFF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rgbClr val="FFFFFF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8/10/relationships/comments" Target="../comments/modernComment_114_A5765F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31B4-7DD3-6622-79CD-99B44F796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the Makerspace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F3AC8-A160-8B8B-B84C-CF94C5487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726D2-1662-88F3-6759-564D81570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 Jenkins, IDEA Hub Coordinator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4AE9-7592-7C04-5900-E80A17C8A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01 March 2023</a:t>
            </a:r>
          </a:p>
        </p:txBody>
      </p:sp>
    </p:spTree>
    <p:extLst>
      <p:ext uri="{BB962C8B-B14F-4D97-AF65-F5344CB8AC3E}">
        <p14:creationId xmlns:p14="http://schemas.microsoft.com/office/powerpoint/2010/main" val="49315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</a:t>
            </a:r>
            <a:r>
              <a:rPr lang="en-US" dirty="0" err="1"/>
              <a:t>Creality</a:t>
            </a:r>
            <a:r>
              <a:rPr lang="en-US" dirty="0"/>
              <a:t> CR-30 FDM 3D 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Working area 200mm x 170mm x unlimited</a:t>
            </a:r>
          </a:p>
          <a:p>
            <a:r>
              <a:rPr lang="en-US" dirty="0"/>
              <a:t>1.75mm filament</a:t>
            </a:r>
          </a:p>
          <a:p>
            <a:r>
              <a:rPr lang="en-US" dirty="0"/>
              <a:t>0.1mm resolution</a:t>
            </a:r>
          </a:p>
          <a:p>
            <a:r>
              <a:rPr lang="en-US" dirty="0"/>
              <a:t>*.</a:t>
            </a:r>
            <a:r>
              <a:rPr lang="en-US" dirty="0" err="1"/>
              <a:t>stl</a:t>
            </a:r>
            <a:r>
              <a:rPr lang="en-US" dirty="0"/>
              <a:t> or *.obj files, requires slicing software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7A472F-236A-1F23-562B-AC9BB39A62F3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9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</a:t>
            </a:r>
            <a:r>
              <a:rPr lang="en-US" dirty="0" err="1"/>
              <a:t>Lulzbot</a:t>
            </a:r>
            <a:r>
              <a:rPr lang="en-US" dirty="0"/>
              <a:t> TAZ 6 FDM 3D 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area 280mm x 280mm x 250mm</a:t>
            </a:r>
          </a:p>
          <a:p>
            <a:r>
              <a:rPr lang="en-US" dirty="0"/>
              <a:t>Dual extrusion 2.85mm filament</a:t>
            </a:r>
          </a:p>
          <a:p>
            <a:r>
              <a:rPr lang="en-US" dirty="0"/>
              <a:t>0.08mm resolution</a:t>
            </a:r>
          </a:p>
          <a:p>
            <a:r>
              <a:rPr lang="en-US" dirty="0"/>
              <a:t>*.</a:t>
            </a:r>
            <a:r>
              <a:rPr lang="en-US" dirty="0" err="1"/>
              <a:t>stl</a:t>
            </a:r>
            <a:r>
              <a:rPr lang="en-US" dirty="0"/>
              <a:t> or *.obj files, requires slicing software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EE6CE6-2CC9-53BD-13EA-8AFED63D1E33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376DA21-99EF-DF3E-B994-6A425DAB2D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168810"/>
                  </p:ext>
                </p:extLst>
              </p:nvPr>
            </p:nvGraphicFramePr>
            <p:xfrm>
              <a:off x="-133350" y="9296400"/>
              <a:ext cx="3048000" cy="1714500"/>
            </p:xfrm>
            <a:graphic>
              <a:graphicData uri="http://schemas.microsoft.com/office/powerpoint/2016/slidezoom">
                <pslz:sldZm>
                  <pslz:sldZmObj sldId="278" cId="2033843716">
                    <pslz:zmPr id="{E0810D63-05AA-4C5E-BDBD-883B86DB76E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6376DA21-99EF-DF3E-B994-6A425DAB2D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3350" y="92964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384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Prusa SL1S MSLA 3D 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Working area 127mm x 80mm x 150mm</a:t>
            </a:r>
          </a:p>
          <a:p>
            <a:r>
              <a:rPr lang="en-US" dirty="0"/>
              <a:t>405nm cured resin</a:t>
            </a:r>
          </a:p>
          <a:p>
            <a:r>
              <a:rPr lang="en-US" dirty="0"/>
              <a:t>0.025mm resolution</a:t>
            </a:r>
          </a:p>
          <a:p>
            <a:r>
              <a:rPr lang="en-US" dirty="0"/>
              <a:t>*.</a:t>
            </a:r>
            <a:r>
              <a:rPr lang="en-US" dirty="0" err="1"/>
              <a:t>stl</a:t>
            </a:r>
            <a:r>
              <a:rPr lang="en-US" dirty="0"/>
              <a:t> or *.obj files, requires slicing software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44596-4694-414A-8915-EE743DF367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1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Vaquform DT2 vacuum 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area 330mm x 250mm x 200mm</a:t>
            </a:r>
          </a:p>
          <a:p>
            <a:r>
              <a:rPr lang="en-US" dirty="0"/>
              <a:t>0.2 to 3.0mm plastic sheet</a:t>
            </a:r>
          </a:p>
          <a:p>
            <a:r>
              <a:rPr lang="en-US" dirty="0"/>
              <a:t>Requires a physical mold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8B91E7C-058C-96E3-1D3C-C1DC1CD27650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7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Tooling, Cricut </a:t>
            </a:r>
            <a:r>
              <a:rPr lang="en-US" dirty="0" err="1"/>
              <a:t>EasyPress</a:t>
            </a:r>
            <a:r>
              <a:rPr lang="en-US" dirty="0"/>
              <a:t> 3 thermal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area 12in x 10in</a:t>
            </a:r>
          </a:p>
          <a:p>
            <a:r>
              <a:rPr lang="en-US" dirty="0"/>
              <a:t>Thermal transfer</a:t>
            </a:r>
          </a:p>
          <a:p>
            <a:r>
              <a:rPr lang="en-US" dirty="0"/>
              <a:t>The object receiving the print must be heat tolerant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B2B9C1-80E9-90C0-4284-235F58557E7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9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Cricut Maker cutting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area 11.5in x 23.5in</a:t>
            </a:r>
          </a:p>
          <a:p>
            <a:r>
              <a:rPr lang="en-US" dirty="0"/>
              <a:t>Flexible sheet materials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F603AD-496A-AD83-02A7-88FC6D604370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0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Cricut Mini cutting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area 8.5in x 12in</a:t>
            </a:r>
          </a:p>
          <a:p>
            <a:r>
              <a:rPr lang="en-US" dirty="0"/>
              <a:t>Flexible sheet materials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2DE166B-D946-5616-D9B8-195CA38EA039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3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Tooling, Glowforge laser cutting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area 11in x 19.5in x 2in</a:t>
            </a:r>
          </a:p>
          <a:p>
            <a:r>
              <a:rPr lang="en-US" dirty="0"/>
              <a:t>Wood, leather, acrylic, paper</a:t>
            </a:r>
          </a:p>
          <a:p>
            <a:r>
              <a:rPr lang="en-US" dirty="0"/>
              <a:t>*.</a:t>
            </a:r>
            <a:r>
              <a:rPr lang="en-US" dirty="0" err="1"/>
              <a:t>svg</a:t>
            </a:r>
            <a:r>
              <a:rPr lang="en-US" dirty="0"/>
              <a:t> files, requires Glowforge software platform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9D86C7-F000-AE31-637F-BC94465C581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21" y="1600200"/>
            <a:ext cx="516043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6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D0FE1AD-2C0C-C5FA-ED72-E19CF3B1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B981-872D-5839-C002-7F72E3DFC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you! Please come build a new thing, we’re here to help.</a:t>
            </a:r>
          </a:p>
        </p:txBody>
      </p:sp>
    </p:spTree>
    <p:extLst>
      <p:ext uri="{BB962C8B-B14F-4D97-AF65-F5344CB8AC3E}">
        <p14:creationId xmlns:p14="http://schemas.microsoft.com/office/powerpoint/2010/main" val="27954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C447-C1D4-7B4F-BE8A-1A677260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FA7447-E236-7804-33B6-0C42CF6ED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657261"/>
              </p:ext>
            </p:extLst>
          </p:nvPr>
        </p:nvGraphicFramePr>
        <p:xfrm>
          <a:off x="609600" y="1600201"/>
          <a:ext cx="10972800" cy="387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69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5F7F-D86B-3C4D-8AE4-E62AE255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Libraries as Technology Hubs</a:t>
            </a:r>
          </a:p>
        </p:txBody>
      </p:sp>
      <p:pic>
        <p:nvPicPr>
          <p:cNvPr id="5" name="Content Placeholder 4" descr="Digitally restored woodcut illustration of the interior of the Great Library at Alexandria&#10;O. Von Corven, 19th Century">
            <a:extLst>
              <a:ext uri="{FF2B5EF4-FFF2-40B4-BE49-F238E27FC236}">
                <a16:creationId xmlns:a16="http://schemas.microsoft.com/office/drawing/2014/main" id="{F80793DC-3EEF-5CD8-2A58-4EC5E0AB8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8" r="-2" b="11125"/>
          <a:stretch/>
        </p:blipFill>
        <p:spPr>
          <a:xfrm>
            <a:off x="609600" y="1600201"/>
            <a:ext cx="5393635" cy="3870569"/>
          </a:xfr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64921E-C317-B457-B760-842D773A05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8765" y="1600200"/>
            <a:ext cx="5393635" cy="387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Providing local access to</a:t>
            </a:r>
          </a:p>
          <a:p>
            <a:r>
              <a:rPr lang="en-US" dirty="0"/>
              <a:t>Subject matter expertise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Technical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982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C447-C1D4-7B4F-BE8A-1A677260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Dreaded 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FB9B-ACA1-4F4A-B8E4-E5CEB6023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introduce yourself and tell us,</a:t>
            </a:r>
            <a:br>
              <a:rPr lang="en-US" dirty="0"/>
            </a:br>
            <a:r>
              <a:rPr lang="en-US" dirty="0"/>
              <a:t>when you heard the very first time that Creighton was opening a makerspace, what did you imagine would be there, and what did you want to create?</a:t>
            </a:r>
          </a:p>
        </p:txBody>
      </p:sp>
    </p:spTree>
    <p:extLst>
      <p:ext uri="{BB962C8B-B14F-4D97-AF65-F5344CB8AC3E}">
        <p14:creationId xmlns:p14="http://schemas.microsoft.com/office/powerpoint/2010/main" val="376923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1296-19CB-1B40-AD94-93FB38AA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 Makerspace in the Library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10F064-0FD1-B410-2A26-AFC59765C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54158"/>
              </p:ext>
            </p:extLst>
          </p:nvPr>
        </p:nvGraphicFramePr>
        <p:xfrm>
          <a:off x="609600" y="1600201"/>
          <a:ext cx="10972800" cy="387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82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1296-19CB-1B40-AD94-93FB38AA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2" y="432079"/>
            <a:ext cx="9356032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Where is the makerspace?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D2B1-D5A4-484C-990D-8F4640171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20" y="1757640"/>
            <a:ext cx="4558747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RAL 108 (the CAVE) starting after Spring Break 2023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Also available virtually in Sansar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3600"/>
              <a:t>(very limited staffing)</a:t>
            </a:r>
          </a:p>
        </p:txBody>
      </p:sp>
      <p:pic>
        <p:nvPicPr>
          <p:cNvPr id="6" name="Content Placeholder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6147C0-CA00-FFA3-44AA-FB0BBEC2593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r="8707" b="1"/>
          <a:stretch/>
        </p:blipFill>
        <p:spPr>
          <a:xfrm>
            <a:off x="7050157" y="1757640"/>
            <a:ext cx="455874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2873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1296-19CB-1B40-AD94-93FB38AA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our makers?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7D2B1-D5A4-484C-990D-8F464017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Stewarded by Creighton library IDEA Hub and Access Services staff and interns</a:t>
            </a:r>
          </a:p>
          <a:p>
            <a:r>
              <a:rPr lang="en-US" dirty="0"/>
              <a:t>Serving Creighton library patrons, particularly students, faculty, and staff</a:t>
            </a:r>
          </a:p>
        </p:txBody>
      </p:sp>
    </p:spTree>
    <p:extLst>
      <p:ext uri="{BB962C8B-B14F-4D97-AF65-F5344CB8AC3E}">
        <p14:creationId xmlns:p14="http://schemas.microsoft.com/office/powerpoint/2010/main" val="357248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4F66AF-7629-26E0-F0A2-6A0C2BF9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Tooling Overview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EDA064-33B0-9AD0-E1A2-9A360768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/>
          <a:p>
            <a:r>
              <a:rPr lang="en-US" dirty="0"/>
              <a:t>Design</a:t>
            </a:r>
          </a:p>
          <a:p>
            <a:r>
              <a:rPr lang="en-US" dirty="0"/>
              <a:t>Additive manufacturing</a:t>
            </a:r>
          </a:p>
          <a:p>
            <a:r>
              <a:rPr lang="en-US"/>
              <a:t>Traditional manufacturing</a:t>
            </a:r>
            <a:endParaRPr lang="en-US" dirty="0"/>
          </a:p>
          <a:p>
            <a:r>
              <a:rPr lang="en-US" dirty="0"/>
              <a:t>Modifications and repairs</a:t>
            </a:r>
          </a:p>
        </p:txBody>
      </p:sp>
    </p:spTree>
    <p:extLst>
      <p:ext uri="{BB962C8B-B14F-4D97-AF65-F5344CB8AC3E}">
        <p14:creationId xmlns:p14="http://schemas.microsoft.com/office/powerpoint/2010/main" val="235470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827-35E6-474D-9269-E48FFC33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Tooling, Ultimaker 2+ FDM 3D 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B7BE-78C6-3047-A848-CC12E804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Working area 223mm x 223mm x 205mm</a:t>
            </a:r>
          </a:p>
          <a:p>
            <a:r>
              <a:rPr lang="en-US" dirty="0"/>
              <a:t>2.85mm filament</a:t>
            </a:r>
          </a:p>
          <a:p>
            <a:r>
              <a:rPr lang="en-US" dirty="0"/>
              <a:t>0.02mm resolution</a:t>
            </a:r>
          </a:p>
          <a:p>
            <a:r>
              <a:rPr lang="en-US" dirty="0"/>
              <a:t>*.</a:t>
            </a:r>
            <a:r>
              <a:rPr lang="en-US" dirty="0" err="1"/>
              <a:t>stl</a:t>
            </a:r>
            <a:r>
              <a:rPr lang="en-US" dirty="0"/>
              <a:t> or *.obj files, requires slicing software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989A65-9CCC-8A12-22C6-FEEBCFFEB377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6" y="1600200"/>
            <a:ext cx="2902743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542"/>
      </p:ext>
    </p:extLst>
  </p:cSld>
  <p:clrMapOvr>
    <a:masterClrMapping/>
  </p:clrMapOvr>
</p:sld>
</file>

<file path=ppt/theme/theme1.xml><?xml version="1.0" encoding="utf-8"?>
<a:theme xmlns:a="http://schemas.openxmlformats.org/drawingml/2006/main" name="CreightonPPT_16-9">
  <a:themeElements>
    <a:clrScheme name="Creighton Colors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E6D"/>
      </a:accent1>
      <a:accent2>
        <a:srgbClr val="0054FF"/>
      </a:accent2>
      <a:accent3>
        <a:srgbClr val="95D2FF"/>
      </a:accent3>
      <a:accent4>
        <a:srgbClr val="5D6466"/>
      </a:accent4>
      <a:accent5>
        <a:srgbClr val="019CFF"/>
      </a:accent5>
      <a:accent6>
        <a:srgbClr val="FFCC4F"/>
      </a:accent6>
      <a:hlink>
        <a:srgbClr val="FFA300"/>
      </a:hlink>
      <a:folHlink>
        <a:srgbClr val="F3EACC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-IDEA Hub_CFE" id="{F5019552-0DAC-5249-997B-F0D74C2AF206}" vid="{F7D304A7-EB22-0F41-A953-DE704AF283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b3d49f-624c-4ad2-83d6-764bf46e70a2">
      <UserInfo>
        <DisplayName>Emmer, Mary C</DisplayName>
        <AccountId>13</AccountId>
        <AccountType/>
      </UserInfo>
    </SharedWithUsers>
    <lcf76f155ced4ddcb4097134ff3c332f xmlns="ab7b3d29-1926-44b8-a836-9c17e8b78a89">
      <Terms xmlns="http://schemas.microsoft.com/office/infopath/2007/PartnerControls"/>
    </lcf76f155ced4ddcb4097134ff3c332f>
    <TaxCatchAll xmlns="dfb3d49f-624c-4ad2-83d6-764bf46e7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CE1BAB0B1024F96FB0831366CDC64" ma:contentTypeVersion="17" ma:contentTypeDescription="Create a new document." ma:contentTypeScope="" ma:versionID="e82eb9c0dd03ee08aca9226762a34b10">
  <xsd:schema xmlns:xsd="http://www.w3.org/2001/XMLSchema" xmlns:xs="http://www.w3.org/2001/XMLSchema" xmlns:p="http://schemas.microsoft.com/office/2006/metadata/properties" xmlns:ns2="ab7b3d29-1926-44b8-a836-9c17e8b78a89" xmlns:ns3="dfb3d49f-624c-4ad2-83d6-764bf46e70a2" targetNamespace="http://schemas.microsoft.com/office/2006/metadata/properties" ma:root="true" ma:fieldsID="6c64091c4c7d6df2ce0536db404161fa" ns2:_="" ns3:_="">
    <xsd:import namespace="ab7b3d29-1926-44b8-a836-9c17e8b78a89"/>
    <xsd:import namespace="dfb3d49f-624c-4ad2-83d6-764bf46e7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b3d29-1926-44b8-a836-9c17e8b78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75341d-12a3-4b38-8ebc-05827b45ad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3d49f-624c-4ad2-83d6-764bf46e70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dc94a5-518d-4f20-9356-6148c4344e57}" ma:internalName="TaxCatchAll" ma:showField="CatchAllData" ma:web="dfb3d49f-624c-4ad2-83d6-764bf46e7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980E73-EE28-4253-9FE7-5A8C49C45C05}">
  <ds:schemaRefs>
    <ds:schemaRef ds:uri="http://purl.org/dc/terms/"/>
    <ds:schemaRef ds:uri="http://schemas.openxmlformats.org/package/2006/metadata/core-properties"/>
    <ds:schemaRef ds:uri="4255deef-214d-46ea-aaf2-141a0a40af3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ed90432-cf17-450d-a5aa-0a5f1f083062"/>
    <ds:schemaRef ds:uri="http://www.w3.org/XML/1998/namespace"/>
    <ds:schemaRef ds:uri="dfb3d49f-624c-4ad2-83d6-764bf46e70a2"/>
    <ds:schemaRef ds:uri="ab7b3d29-1926-44b8-a836-9c17e8b78a89"/>
  </ds:schemaRefs>
</ds:datastoreItem>
</file>

<file path=customXml/itemProps2.xml><?xml version="1.0" encoding="utf-8"?>
<ds:datastoreItem xmlns:ds="http://schemas.openxmlformats.org/officeDocument/2006/customXml" ds:itemID="{F5D27BDB-2937-4EBB-B584-D1E5209EB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687AB-605E-477E-8FA3-E39020A08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b3d29-1926-44b8-a836-9c17e8b78a89"/>
    <ds:schemaRef ds:uri="dfb3d49f-624c-4ad2-83d6-764bf46e7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Template-IDEA Hub_CFE[1589]</Template>
  <TotalTime>618</TotalTime>
  <Words>406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CreightonPPT_16-9</vt:lpstr>
      <vt:lpstr>Introducing the Makerspace</vt:lpstr>
      <vt:lpstr>Objectives</vt:lpstr>
      <vt:lpstr>Libraries as Technology Hubs</vt:lpstr>
      <vt:lpstr>Dreaded Icebreaker</vt:lpstr>
      <vt:lpstr>A Makerspace in the Library</vt:lpstr>
      <vt:lpstr>Where is the makerspace?</vt:lpstr>
      <vt:lpstr>Who are our makers?</vt:lpstr>
      <vt:lpstr>Tooling Overview</vt:lpstr>
      <vt:lpstr>Tooling, Ultimaker 2+ FDM 3D Printer</vt:lpstr>
      <vt:lpstr>Tooling, Creality CR-30 FDM 3D Printer</vt:lpstr>
      <vt:lpstr>Tooling, Lulzbot TAZ 6 FDM 3D Printer</vt:lpstr>
      <vt:lpstr>Tooling, Prusa SL1S MSLA 3D Printer</vt:lpstr>
      <vt:lpstr>Tooling, Vaquform DT2 vacuum former</vt:lpstr>
      <vt:lpstr>Tooling, Cricut EasyPress 3 thermal press</vt:lpstr>
      <vt:lpstr>Tooling, Cricut Maker cutting machine</vt:lpstr>
      <vt:lpstr>Tooling, Cricut Mini cutting machine</vt:lpstr>
      <vt:lpstr>Tooling, Glowforge laser cutting machine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Jenkins, Richard S</dc:creator>
  <cp:keywords/>
  <dc:description/>
  <cp:lastModifiedBy>Jenkins, Richard S</cp:lastModifiedBy>
  <cp:revision>2</cp:revision>
  <cp:lastPrinted>2023-01-11T20:06:58Z</cp:lastPrinted>
  <dcterms:created xsi:type="dcterms:W3CDTF">2023-02-22T18:45:35Z</dcterms:created>
  <dcterms:modified xsi:type="dcterms:W3CDTF">2023-03-01T19:38:27Z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0x010100ACCCE1BAB0B1024F96FB0831366CDC64</vt:lpwstr>
  </property>
</Properties>
</file>